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6" r:id="rId4"/>
  </p:sldMasterIdLst>
  <p:notesMasterIdLst>
    <p:notesMasterId r:id="rId32"/>
  </p:notesMasterIdLst>
  <p:handoutMasterIdLst>
    <p:handoutMasterId r:id="rId33"/>
  </p:handoutMasterIdLst>
  <p:sldIdLst>
    <p:sldId id="256" r:id="rId5"/>
    <p:sldId id="257" r:id="rId6"/>
    <p:sldId id="286" r:id="rId7"/>
    <p:sldId id="287" r:id="rId8"/>
    <p:sldId id="288" r:id="rId9"/>
    <p:sldId id="289" r:id="rId10"/>
    <p:sldId id="260" r:id="rId11"/>
    <p:sldId id="290" r:id="rId12"/>
    <p:sldId id="291" r:id="rId13"/>
    <p:sldId id="292" r:id="rId14"/>
    <p:sldId id="295" r:id="rId15"/>
    <p:sldId id="294" r:id="rId16"/>
    <p:sldId id="296" r:id="rId17"/>
    <p:sldId id="297" r:id="rId18"/>
    <p:sldId id="298" r:id="rId19"/>
    <p:sldId id="299" r:id="rId20"/>
    <p:sldId id="303" r:id="rId21"/>
    <p:sldId id="300" r:id="rId22"/>
    <p:sldId id="306" r:id="rId23"/>
    <p:sldId id="307" r:id="rId24"/>
    <p:sldId id="304" r:id="rId25"/>
    <p:sldId id="308" r:id="rId26"/>
    <p:sldId id="309" r:id="rId27"/>
    <p:sldId id="305" r:id="rId28"/>
    <p:sldId id="301" r:id="rId29"/>
    <p:sldId id="302" r:id="rId30"/>
    <p:sldId id="268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3350"/>
    <a:srgbClr val="0C4360"/>
    <a:srgbClr val="1B6872"/>
    <a:srgbClr val="63B7C6"/>
    <a:srgbClr val="002136"/>
    <a:srgbClr val="0C75AC"/>
    <a:srgbClr val="0024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4660"/>
  </p:normalViewPr>
  <p:slideViewPr>
    <p:cSldViewPr snapToGrid="0">
      <p:cViewPr varScale="1">
        <p:scale>
          <a:sx n="86" d="100"/>
          <a:sy n="86" d="100"/>
        </p:scale>
        <p:origin x="48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62FF6B6-4F8A-40F7-B5F4-FC3996824D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10A999-F365-48DF-976A-0517FE04544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5457B-CDAE-4DEB-AEC8-C82DE2312E37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735C90-ADBF-4B9E-BE88-E1C8F83EB4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506A01-6D0A-45EF-A584-05A3361D66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31430A-4AA4-45C8-AC23-CD6B61C41A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00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B78EA-28CE-41D8-9043-90E391E5F567}" type="datetimeFigureOut">
              <a:rPr lang="en-US" noProof="0" smtClean="0"/>
              <a:t>12/7/2025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4D747-9380-41EE-9946-EC9EC0CA5D1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2772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F7AFFB9B-9FB8-469E-96F9-4D32314110B6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6F4C4A0A-EAF0-47D2-F4C7-A9E7467EFFF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B439282-BEEB-FE3E-BB34-76FB05696CA8}"/>
              </a:ext>
            </a:extLst>
          </p:cNvPr>
          <p:cNvGrpSpPr/>
          <p:nvPr userDrawn="1"/>
        </p:nvGrpSpPr>
        <p:grpSpPr>
          <a:xfrm>
            <a:off x="-1604709" y="-3756"/>
            <a:ext cx="13796710" cy="6861756"/>
            <a:chOff x="-1604709" y="-3756"/>
            <a:chExt cx="13796710" cy="6861756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F61C46A-EB34-1064-BFC2-9FAC509EE23D}"/>
                </a:ext>
              </a:extLst>
            </p:cNvPr>
            <p:cNvGrpSpPr/>
            <p:nvPr/>
          </p:nvGrpSpPr>
          <p:grpSpPr>
            <a:xfrm>
              <a:off x="-16298" y="0"/>
              <a:ext cx="12208299" cy="6858000"/>
              <a:chOff x="-16298" y="0"/>
              <a:chExt cx="12208299" cy="6858000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A0B76A8A-7DAF-5D15-31E0-30FAD6A3A42C}"/>
                  </a:ext>
                </a:extLst>
              </p:cNvPr>
              <p:cNvSpPr/>
              <p:nvPr/>
            </p:nvSpPr>
            <p:spPr>
              <a:xfrm flipH="1">
                <a:off x="-16297" y="0"/>
                <a:ext cx="12208298" cy="6858000"/>
              </a:xfrm>
              <a:custGeom>
                <a:avLst/>
                <a:gdLst>
                  <a:gd name="connsiteX0" fmla="*/ 8574289 w 12208298"/>
                  <a:gd name="connsiteY0" fmla="*/ 0 h 6858000"/>
                  <a:gd name="connsiteX1" fmla="*/ 0 w 12208298"/>
                  <a:gd name="connsiteY1" fmla="*/ 0 h 6858000"/>
                  <a:gd name="connsiteX2" fmla="*/ 0 w 12208298"/>
                  <a:gd name="connsiteY2" fmla="*/ 6858000 h 6858000"/>
                  <a:gd name="connsiteX3" fmla="*/ 532109 w 12208298"/>
                  <a:gd name="connsiteY3" fmla="*/ 6858000 h 6858000"/>
                  <a:gd name="connsiteX4" fmla="*/ 11495317 w 12208298"/>
                  <a:gd name="connsiteY4" fmla="*/ 6858000 h 6858000"/>
                  <a:gd name="connsiteX5" fmla="*/ 12208298 w 12208298"/>
                  <a:gd name="connsiteY5" fmla="*/ 6858000 h 6858000"/>
                  <a:gd name="connsiteX6" fmla="*/ 12208298 w 12208298"/>
                  <a:gd name="connsiteY6" fmla="*/ 3146781 h 6858000"/>
                  <a:gd name="connsiteX7" fmla="*/ 10353284 w 12208298"/>
                  <a:gd name="connsiteY7" fmla="*/ 1291767 h 6858000"/>
                  <a:gd name="connsiteX8" fmla="*/ 9866056 w 12208298"/>
                  <a:gd name="connsiteY8" fmla="*/ 1291767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8298" h="6858000">
                    <a:moveTo>
                      <a:pt x="8574289" y="0"/>
                    </a:moveTo>
                    <a:lnTo>
                      <a:pt x="0" y="0"/>
                    </a:lnTo>
                    <a:lnTo>
                      <a:pt x="0" y="6858000"/>
                    </a:lnTo>
                    <a:lnTo>
                      <a:pt x="532109" y="6858000"/>
                    </a:lnTo>
                    <a:lnTo>
                      <a:pt x="11495317" y="6858000"/>
                    </a:lnTo>
                    <a:lnTo>
                      <a:pt x="12208298" y="6858000"/>
                    </a:lnTo>
                    <a:lnTo>
                      <a:pt x="12208298" y="3146781"/>
                    </a:lnTo>
                    <a:lnTo>
                      <a:pt x="10353284" y="1291767"/>
                    </a:lnTo>
                    <a:lnTo>
                      <a:pt x="9866056" y="1291767"/>
                    </a:lnTo>
                    <a:close/>
                  </a:path>
                </a:pathLst>
              </a:custGeom>
              <a:solidFill>
                <a:schemeClr val="accent2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0C8C375-A701-D680-D122-0B6AFEBC4095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pattFill prst="wdDnDiag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AFE9C3B5-40AC-6F05-1FB4-6FD284D5DFCF}"/>
                  </a:ext>
                </a:extLst>
              </p:cNvPr>
              <p:cNvSpPr/>
              <p:nvPr/>
            </p:nvSpPr>
            <p:spPr>
              <a:xfrm rot="16200000" flipH="1" flipV="1">
                <a:off x="24625" y="-4746"/>
                <a:ext cx="2819399" cy="2828891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22" name="Right Triangle 21">
                <a:extLst>
                  <a:ext uri="{FF2B5EF4-FFF2-40B4-BE49-F238E27FC236}">
                    <a16:creationId xmlns:a16="http://schemas.microsoft.com/office/drawing/2014/main" id="{4B7176A1-6606-77B7-E65D-10DBCCA2394C}"/>
                  </a:ext>
                </a:extLst>
              </p:cNvPr>
              <p:cNvSpPr/>
              <p:nvPr/>
            </p:nvSpPr>
            <p:spPr>
              <a:xfrm rot="16200000" flipH="1" flipV="1">
                <a:off x="4418" y="-4422"/>
                <a:ext cx="2627088" cy="2635933"/>
              </a:xfrm>
              <a:prstGeom prst="rtTriangle">
                <a:avLst/>
              </a:prstGeom>
              <a:pattFill prst="dkHorz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23" name="Right Triangle 22">
                <a:extLst>
                  <a:ext uri="{FF2B5EF4-FFF2-40B4-BE49-F238E27FC236}">
                    <a16:creationId xmlns:a16="http://schemas.microsoft.com/office/drawing/2014/main" id="{A5046C1C-25FD-B136-5E87-9DE99927F425}"/>
                  </a:ext>
                </a:extLst>
              </p:cNvPr>
              <p:cNvSpPr/>
              <p:nvPr/>
            </p:nvSpPr>
            <p:spPr>
              <a:xfrm rot="16200000" flipH="1" flipV="1">
                <a:off x="-12263" y="-4034"/>
                <a:ext cx="2397087" cy="2405158"/>
              </a:xfrm>
              <a:prstGeom prst="rtTriangle">
                <a:avLst/>
              </a:prstGeom>
              <a:solidFill>
                <a:schemeClr val="accent2"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DCE1FB2-3E83-0D84-AA44-0C53BF4771E6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B2A3C78-AC5D-3130-3BE4-6926BD4C7DB8}"/>
                </a:ext>
              </a:extLst>
            </p:cNvPr>
            <p:cNvSpPr/>
            <p:nvPr/>
          </p:nvSpPr>
          <p:spPr>
            <a:xfrm rot="18900000" flipH="1">
              <a:off x="-1604709" y="1397837"/>
              <a:ext cx="3211378" cy="3211378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56491E8-C3EB-0E8A-E11F-A4F77A613D99}"/>
                </a:ext>
              </a:extLst>
            </p:cNvPr>
            <p:cNvSpPr/>
            <p:nvPr/>
          </p:nvSpPr>
          <p:spPr>
            <a:xfrm rot="18900000">
              <a:off x="-861777" y="-3756"/>
              <a:ext cx="2676646" cy="1356876"/>
            </a:xfrm>
            <a:custGeom>
              <a:avLst/>
              <a:gdLst>
                <a:gd name="connsiteX0" fmla="*/ 1319770 w 2676646"/>
                <a:gd name="connsiteY0" fmla="*/ 0 h 1356876"/>
                <a:gd name="connsiteX1" fmla="*/ 2676646 w 2676646"/>
                <a:gd name="connsiteY1" fmla="*/ 1356876 h 1356876"/>
                <a:gd name="connsiteX2" fmla="*/ 0 w 2676646"/>
                <a:gd name="connsiteY2" fmla="*/ 1356876 h 1356876"/>
                <a:gd name="connsiteX3" fmla="*/ 0 w 2676646"/>
                <a:gd name="connsiteY3" fmla="*/ 1319770 h 13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646" h="1356876">
                  <a:moveTo>
                    <a:pt x="1319770" y="0"/>
                  </a:moveTo>
                  <a:lnTo>
                    <a:pt x="2676646" y="1356876"/>
                  </a:lnTo>
                  <a:lnTo>
                    <a:pt x="0" y="1356876"/>
                  </a:lnTo>
                  <a:lnTo>
                    <a:pt x="0" y="1319770"/>
                  </a:lnTo>
                  <a:close/>
                </a:path>
              </a:pathLst>
            </a:custGeom>
            <a:pattFill prst="wdUpDiag">
              <a:fgClr>
                <a:schemeClr val="accent2"/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15" name="Freeform: Shape 12">
              <a:extLst>
                <a:ext uri="{FF2B5EF4-FFF2-40B4-BE49-F238E27FC236}">
                  <a16:creationId xmlns:a16="http://schemas.microsoft.com/office/drawing/2014/main" id="{24147A98-B5A8-4F61-54BB-F4AD06EDCD9B}"/>
                </a:ext>
              </a:extLst>
            </p:cNvPr>
            <p:cNvSpPr/>
            <p:nvPr/>
          </p:nvSpPr>
          <p:spPr>
            <a:xfrm rot="13500000">
              <a:off x="-1226102" y="1737462"/>
              <a:ext cx="2416016" cy="2416016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020F80F-401B-202B-3942-A859A432157D}"/>
                </a:ext>
              </a:extLst>
            </p:cNvPr>
            <p:cNvGrpSpPr/>
            <p:nvPr/>
          </p:nvGrpSpPr>
          <p:grpSpPr>
            <a:xfrm>
              <a:off x="-760406" y="4672937"/>
              <a:ext cx="1520812" cy="1520812"/>
              <a:chOff x="-1604709" y="3012880"/>
              <a:chExt cx="3211378" cy="3211378"/>
            </a:xfrm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88D990F-9759-4675-9FA8-2366D3F659E2}"/>
                  </a:ext>
                </a:extLst>
              </p:cNvPr>
              <p:cNvSpPr/>
              <p:nvPr/>
            </p:nvSpPr>
            <p:spPr>
              <a:xfrm rot="18900000" flipH="1">
                <a:off x="-1604709" y="3012880"/>
                <a:ext cx="3211378" cy="3211378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8" name="Freeform: Shape 12">
                <a:extLst>
                  <a:ext uri="{FF2B5EF4-FFF2-40B4-BE49-F238E27FC236}">
                    <a16:creationId xmlns:a16="http://schemas.microsoft.com/office/drawing/2014/main" id="{13C3AD98-8CEA-F432-ECE9-74BF4B83F7C5}"/>
                  </a:ext>
                </a:extLst>
              </p:cNvPr>
              <p:cNvSpPr/>
              <p:nvPr/>
            </p:nvSpPr>
            <p:spPr>
              <a:xfrm rot="13500000">
                <a:off x="-1226102" y="3352505"/>
                <a:ext cx="2416016" cy="2416016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pattFill prst="wdDnDiag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accent2">
                    <a:lumMod val="50000"/>
                  </a:schemeClr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948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33484572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764766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360242" y="3429000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024DCDB-C6BF-455E-AAB8-EAF9DAB302A1}"/>
              </a:ext>
            </a:extLst>
          </p:cNvPr>
          <p:cNvSpPr/>
          <p:nvPr userDrawn="1"/>
        </p:nvSpPr>
        <p:spPr>
          <a:xfrm rot="13500000">
            <a:off x="-729899" y="-1215856"/>
            <a:ext cx="6043521" cy="8427077"/>
          </a:xfrm>
          <a:custGeom>
            <a:avLst/>
            <a:gdLst>
              <a:gd name="connsiteX0" fmla="*/ 6043521 w 6043521"/>
              <a:gd name="connsiteY0" fmla="*/ 4267535 h 8427077"/>
              <a:gd name="connsiteX1" fmla="*/ 1883979 w 6043521"/>
              <a:gd name="connsiteY1" fmla="*/ 8427077 h 8427077"/>
              <a:gd name="connsiteX2" fmla="*/ 0 w 6043521"/>
              <a:gd name="connsiteY2" fmla="*/ 8427077 h 8427077"/>
              <a:gd name="connsiteX3" fmla="*/ 0 w 6043521"/>
              <a:gd name="connsiteY3" fmla="*/ 1775986 h 8427077"/>
              <a:gd name="connsiteX4" fmla="*/ 1775985 w 6043521"/>
              <a:gd name="connsiteY4" fmla="*/ 0 h 842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8427077">
                <a:moveTo>
                  <a:pt x="6043521" y="4267535"/>
                </a:moveTo>
                <a:lnTo>
                  <a:pt x="1883979" y="8427077"/>
                </a:lnTo>
                <a:lnTo>
                  <a:pt x="0" y="8427077"/>
                </a:lnTo>
                <a:lnTo>
                  <a:pt x="0" y="1775986"/>
                </a:lnTo>
                <a:lnTo>
                  <a:pt x="1775985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6AFB47A-5D51-4F9C-B01B-977CE5E3C093}"/>
              </a:ext>
            </a:extLst>
          </p:cNvPr>
          <p:cNvSpPr/>
          <p:nvPr userDrawn="1"/>
        </p:nvSpPr>
        <p:spPr>
          <a:xfrm rot="13500000">
            <a:off x="-1145231" y="-2123853"/>
            <a:ext cx="6043521" cy="9008880"/>
          </a:xfrm>
          <a:custGeom>
            <a:avLst/>
            <a:gdLst>
              <a:gd name="connsiteX0" fmla="*/ 6043521 w 6043521"/>
              <a:gd name="connsiteY0" fmla="*/ 4849338 h 9008880"/>
              <a:gd name="connsiteX1" fmla="*/ 1883979 w 6043521"/>
              <a:gd name="connsiteY1" fmla="*/ 9008880 h 9008880"/>
              <a:gd name="connsiteX2" fmla="*/ 0 w 6043521"/>
              <a:gd name="connsiteY2" fmla="*/ 9008880 h 9008880"/>
              <a:gd name="connsiteX3" fmla="*/ 0 w 6043521"/>
              <a:gd name="connsiteY3" fmla="*/ 1194182 h 9008880"/>
              <a:gd name="connsiteX4" fmla="*/ 1194182 w 6043521"/>
              <a:gd name="connsiteY4" fmla="*/ 0 h 900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9008880">
                <a:moveTo>
                  <a:pt x="6043521" y="4849338"/>
                </a:moveTo>
                <a:lnTo>
                  <a:pt x="1883979" y="9008880"/>
                </a:lnTo>
                <a:lnTo>
                  <a:pt x="0" y="9008880"/>
                </a:lnTo>
                <a:lnTo>
                  <a:pt x="0" y="1194182"/>
                </a:lnTo>
                <a:lnTo>
                  <a:pt x="1194182" y="0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997A4FF-7390-4173-8ACD-6CF7145AACEC}"/>
              </a:ext>
            </a:extLst>
          </p:cNvPr>
          <p:cNvSpPr/>
          <p:nvPr userDrawn="1"/>
        </p:nvSpPr>
        <p:spPr>
          <a:xfrm rot="18900000" flipH="1">
            <a:off x="-2681153" y="-465959"/>
            <a:ext cx="8639119" cy="5739762"/>
          </a:xfrm>
          <a:custGeom>
            <a:avLst/>
            <a:gdLst>
              <a:gd name="connsiteX0" fmla="*/ 3789781 w 8639119"/>
              <a:gd name="connsiteY0" fmla="*/ 0 h 5739762"/>
              <a:gd name="connsiteX1" fmla="*/ 0 w 8639119"/>
              <a:gd name="connsiteY1" fmla="*/ 3789782 h 5739762"/>
              <a:gd name="connsiteX2" fmla="*/ 0 w 8639119"/>
              <a:gd name="connsiteY2" fmla="*/ 5739761 h 5739762"/>
              <a:gd name="connsiteX3" fmla="*/ 7748695 w 8639119"/>
              <a:gd name="connsiteY3" fmla="*/ 5739762 h 5739762"/>
              <a:gd name="connsiteX4" fmla="*/ 8639119 w 8639119"/>
              <a:gd name="connsiteY4" fmla="*/ 4849338 h 573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9119" h="5739762">
                <a:moveTo>
                  <a:pt x="3789781" y="0"/>
                </a:moveTo>
                <a:lnTo>
                  <a:pt x="0" y="3789782"/>
                </a:lnTo>
                <a:lnTo>
                  <a:pt x="0" y="5739761"/>
                </a:lnTo>
                <a:lnTo>
                  <a:pt x="7748695" y="5739762"/>
                </a:lnTo>
                <a:lnTo>
                  <a:pt x="8639119" y="4849338"/>
                </a:lnTo>
                <a:close/>
              </a:path>
            </a:pathLst>
          </a:custGeom>
          <a:solidFill>
            <a:schemeClr val="accent1">
              <a:lumMod val="50000"/>
              <a:alpha val="5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836274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2838D16-809E-4EB1-8C0C-0E63D81391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4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1FEB333-94B4-4E53-9019-D584810903BB}"/>
              </a:ext>
            </a:extLst>
          </p:cNvPr>
          <p:cNvSpPr/>
          <p:nvPr userDrawn="1"/>
        </p:nvSpPr>
        <p:spPr>
          <a:xfrm>
            <a:off x="0" y="0"/>
            <a:ext cx="12192000" cy="6862745"/>
          </a:xfrm>
          <a:custGeom>
            <a:avLst/>
            <a:gdLst>
              <a:gd name="connsiteX0" fmla="*/ 0 w 12192000"/>
              <a:gd name="connsiteY0" fmla="*/ 0 h 6849743"/>
              <a:gd name="connsiteX1" fmla="*/ 7554712 w 12192000"/>
              <a:gd name="connsiteY1" fmla="*/ 0 h 6849743"/>
              <a:gd name="connsiteX2" fmla="*/ 10266645 w 12192000"/>
              <a:gd name="connsiteY2" fmla="*/ 2711934 h 6849743"/>
              <a:gd name="connsiteX3" fmla="*/ 11289529 w 12192000"/>
              <a:gd name="connsiteY3" fmla="*/ 2711934 h 6849743"/>
              <a:gd name="connsiteX4" fmla="*/ 12191999 w 12192000"/>
              <a:gd name="connsiteY4" fmla="*/ 3614404 h 6849743"/>
              <a:gd name="connsiteX5" fmla="*/ 12192000 w 12192000"/>
              <a:gd name="connsiteY5" fmla="*/ 6849743 h 6849743"/>
              <a:gd name="connsiteX6" fmla="*/ 0 w 12192000"/>
              <a:gd name="connsiteY6" fmla="*/ 6849743 h 684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49743">
                <a:moveTo>
                  <a:pt x="0" y="0"/>
                </a:moveTo>
                <a:lnTo>
                  <a:pt x="7554712" y="0"/>
                </a:lnTo>
                <a:lnTo>
                  <a:pt x="10266645" y="2711934"/>
                </a:lnTo>
                <a:lnTo>
                  <a:pt x="11289529" y="2711934"/>
                </a:lnTo>
                <a:lnTo>
                  <a:pt x="12191999" y="3614404"/>
                </a:lnTo>
                <a:lnTo>
                  <a:pt x="12192000" y="6849743"/>
                </a:lnTo>
                <a:lnTo>
                  <a:pt x="0" y="6849743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59B9489-0CD9-4DB7-AC82-6E7867F91403}"/>
              </a:ext>
            </a:extLst>
          </p:cNvPr>
          <p:cNvSpPr/>
          <p:nvPr userDrawn="1"/>
        </p:nvSpPr>
        <p:spPr>
          <a:xfrm rot="16200000" flipV="1">
            <a:off x="2626805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A55D1C76-C591-4FA5-9780-87AB6B37C0FA}"/>
              </a:ext>
            </a:extLst>
          </p:cNvPr>
          <p:cNvSpPr/>
          <p:nvPr userDrawn="1"/>
        </p:nvSpPr>
        <p:spPr>
          <a:xfrm rot="5400000" flipV="1">
            <a:off x="5851010" y="-10649"/>
            <a:ext cx="6326154" cy="634745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DC1D12-670F-4235-8791-FA8C2B330871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59569CF-FDAC-47C4-A0F5-296F7117C398}"/>
              </a:ext>
            </a:extLst>
          </p:cNvPr>
          <p:cNvSpPr/>
          <p:nvPr userDrawn="1"/>
        </p:nvSpPr>
        <p:spPr>
          <a:xfrm rot="2700000">
            <a:off x="9668984" y="1404392"/>
            <a:ext cx="4406148" cy="5299239"/>
          </a:xfrm>
          <a:custGeom>
            <a:avLst/>
            <a:gdLst>
              <a:gd name="connsiteX0" fmla="*/ 0 w 4406148"/>
              <a:gd name="connsiteY0" fmla="*/ 0 h 5299239"/>
              <a:gd name="connsiteX1" fmla="*/ 4406148 w 4406148"/>
              <a:gd name="connsiteY1" fmla="*/ 4406147 h 5299239"/>
              <a:gd name="connsiteX2" fmla="*/ 3513056 w 4406148"/>
              <a:gd name="connsiteY2" fmla="*/ 5299239 h 5299239"/>
              <a:gd name="connsiteX3" fmla="*/ 1 w 4406148"/>
              <a:gd name="connsiteY3" fmla="*/ 5299239 h 52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6148" h="5299239">
                <a:moveTo>
                  <a:pt x="0" y="0"/>
                </a:moveTo>
                <a:lnTo>
                  <a:pt x="4406148" y="4406147"/>
                </a:lnTo>
                <a:lnTo>
                  <a:pt x="3513056" y="5299239"/>
                </a:lnTo>
                <a:lnTo>
                  <a:pt x="1" y="529923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68D0C72-2B2C-4C85-A091-157853C71784}"/>
              </a:ext>
            </a:extLst>
          </p:cNvPr>
          <p:cNvSpPr/>
          <p:nvPr userDrawn="1"/>
        </p:nvSpPr>
        <p:spPr>
          <a:xfrm rot="8100000" flipH="1">
            <a:off x="9583575" y="1088097"/>
            <a:ext cx="5072180" cy="4843502"/>
          </a:xfrm>
          <a:custGeom>
            <a:avLst/>
            <a:gdLst>
              <a:gd name="connsiteX0" fmla="*/ 5072180 w 5072180"/>
              <a:gd name="connsiteY0" fmla="*/ 4843501 h 4843502"/>
              <a:gd name="connsiteX1" fmla="*/ 228679 w 5072180"/>
              <a:gd name="connsiteY1" fmla="*/ 0 h 4843502"/>
              <a:gd name="connsiteX2" fmla="*/ 1 w 5072180"/>
              <a:gd name="connsiteY2" fmla="*/ 228678 h 4843502"/>
              <a:gd name="connsiteX3" fmla="*/ 0 w 5072180"/>
              <a:gd name="connsiteY3" fmla="*/ 4843502 h 484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2180" h="4843502">
                <a:moveTo>
                  <a:pt x="5072180" y="4843501"/>
                </a:moveTo>
                <a:lnTo>
                  <a:pt x="228679" y="0"/>
                </a:lnTo>
                <a:lnTo>
                  <a:pt x="1" y="228678"/>
                </a:lnTo>
                <a:lnTo>
                  <a:pt x="0" y="4843502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E25334A-5FE3-4DDA-8D32-4796CCFCAA74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8818DF1-D7FD-4C0F-875D-7A07E8F75C06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F9BB384-9E14-4CEA-82C1-21837229D3EF}"/>
              </a:ext>
            </a:extLst>
          </p:cNvPr>
          <p:cNvGrpSpPr/>
          <p:nvPr userDrawn="1"/>
        </p:nvGrpSpPr>
        <p:grpSpPr>
          <a:xfrm rot="16200000">
            <a:off x="431651" y="-917359"/>
            <a:ext cx="1532001" cy="1826463"/>
            <a:chOff x="10800164" y="7142066"/>
            <a:chExt cx="2775293" cy="3308724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862A81A-959D-4EAB-90ED-DB20759BB397}"/>
                </a:ext>
              </a:extLst>
            </p:cNvPr>
            <p:cNvSpPr/>
            <p:nvPr/>
          </p:nvSpPr>
          <p:spPr>
            <a:xfrm rot="2700000">
              <a:off x="10800164" y="7675497"/>
              <a:ext cx="2775293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AB9E28C-9422-42BD-AECE-29B44B5D63E2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72239B-C46D-4458-BB4B-DDB12FAB0172}"/>
              </a:ext>
            </a:extLst>
          </p:cNvPr>
          <p:cNvGrpSpPr/>
          <p:nvPr userDrawn="1"/>
        </p:nvGrpSpPr>
        <p:grpSpPr>
          <a:xfrm rot="16200000">
            <a:off x="1992859" y="-497210"/>
            <a:ext cx="818398" cy="986162"/>
            <a:chOff x="10945855" y="7317026"/>
            <a:chExt cx="2483924" cy="2993104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C8A2A1A-1FB9-4CA1-B74E-B293187E51AA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F2B18BA-6B43-40FA-A23B-D894D6AB468B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6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/>
              <a:t>Click to edit Master text styles</a:t>
            </a:r>
          </a:p>
        </p:txBody>
      </p:sp>
      <p:sp>
        <p:nvSpPr>
          <p:cNvPr id="22" name="Slide Number Placeholder 4">
            <a:extLst>
              <a:ext uri="{FF2B5EF4-FFF2-40B4-BE49-F238E27FC236}">
                <a16:creationId xmlns:a16="http://schemas.microsoft.com/office/drawing/2014/main" id="{0F332671-6296-47C8-BF26-B2D962F5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772A652-7229-2B42-B87B-298C31D6F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</p:spTree>
    <p:extLst>
      <p:ext uri="{BB962C8B-B14F-4D97-AF65-F5344CB8AC3E}">
        <p14:creationId xmlns:p14="http://schemas.microsoft.com/office/powerpoint/2010/main" val="1675197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737049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103A49C-32FF-49E6-86F3-FC2E19517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825625"/>
            <a:ext cx="11215235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367082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796BFF-6E5F-4DE7-B193-F501FC094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3365" y="1517715"/>
            <a:ext cx="5184437" cy="4659248"/>
          </a:xfrm>
        </p:spPr>
        <p:txBody>
          <a:bodyPr>
            <a:normAutofit/>
          </a:bodyPr>
          <a:lstStyle>
            <a:lvl1pPr marL="457200" indent="-457200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657350" indent="-285750"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2114550" indent="-285750"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78622754-CA4D-4C27-A37F-B26E7B4C9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4163" y="1517715"/>
            <a:ext cx="5184437" cy="465924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95978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30B3A574-7940-4E35-857E-5CA35A5910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110087" y="1444649"/>
            <a:ext cx="7548513" cy="457907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06501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A015C605-1D30-48BC-A0D6-3B11AF56C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4290" y="1444649"/>
            <a:ext cx="7694310" cy="457907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12989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4494CD2-CCDD-0248-96F8-741002C44255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9">
            <a:extLst>
              <a:ext uri="{FF2B5EF4-FFF2-40B4-BE49-F238E27FC236}">
                <a16:creationId xmlns:a16="http://schemas.microsoft.com/office/drawing/2014/main" id="{07077B00-C1EE-7241-B441-7814F92A7EDF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0" name="Freeform: Shape 17">
            <a:extLst>
              <a:ext uri="{FF2B5EF4-FFF2-40B4-BE49-F238E27FC236}">
                <a16:creationId xmlns:a16="http://schemas.microsoft.com/office/drawing/2014/main" id="{3A1AEBC4-637E-F64C-9192-69AC4BB26D0C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1" name="Freeform: Shape 11">
            <a:extLst>
              <a:ext uri="{FF2B5EF4-FFF2-40B4-BE49-F238E27FC236}">
                <a16:creationId xmlns:a16="http://schemas.microsoft.com/office/drawing/2014/main" id="{669A7039-C54C-8E46-9A8B-DDB2547D989C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7">
            <a:extLst>
              <a:ext uri="{FF2B5EF4-FFF2-40B4-BE49-F238E27FC236}">
                <a16:creationId xmlns:a16="http://schemas.microsoft.com/office/drawing/2014/main" id="{4F173B32-87BB-9A40-8C91-4C1EED2B7ABF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AC87F4E-12B5-1B42-AFD2-4DB39B7645C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25" name="Freeform: Shape 15">
              <a:extLst>
                <a:ext uri="{FF2B5EF4-FFF2-40B4-BE49-F238E27FC236}">
                  <a16:creationId xmlns:a16="http://schemas.microsoft.com/office/drawing/2014/main" id="{03DD8765-59DF-A045-ADB5-E39FAEE153A0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6" name="Freeform: Shape 16">
              <a:extLst>
                <a:ext uri="{FF2B5EF4-FFF2-40B4-BE49-F238E27FC236}">
                  <a16:creationId xmlns:a16="http://schemas.microsoft.com/office/drawing/2014/main" id="{B34B796C-A407-7B4D-B4F0-E58A44FE8DB4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0" name="Freeform: Shape 23">
            <a:extLst>
              <a:ext uri="{FF2B5EF4-FFF2-40B4-BE49-F238E27FC236}">
                <a16:creationId xmlns:a16="http://schemas.microsoft.com/office/drawing/2014/main" id="{CBE3FDC9-67CB-FA42-B127-A36BFF4678BB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Slide Number Placeholder 4">
            <a:extLst>
              <a:ext uri="{FF2B5EF4-FFF2-40B4-BE49-F238E27FC236}">
                <a16:creationId xmlns:a16="http://schemas.microsoft.com/office/drawing/2014/main" id="{1E902BFF-CA8F-D745-A819-A7BB38B30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72304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59894549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8114ADCD-4823-9353-9144-BFC200B95D3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4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DF8E5D5-CB03-C530-1B01-7D2A67B065B0}"/>
              </a:ext>
            </a:extLst>
          </p:cNvPr>
          <p:cNvSpPr/>
          <p:nvPr userDrawn="1"/>
        </p:nvSpPr>
        <p:spPr>
          <a:xfrm>
            <a:off x="0" y="0"/>
            <a:ext cx="12192000" cy="6862745"/>
          </a:xfrm>
          <a:custGeom>
            <a:avLst/>
            <a:gdLst>
              <a:gd name="connsiteX0" fmla="*/ 0 w 12192000"/>
              <a:gd name="connsiteY0" fmla="*/ 0 h 6849743"/>
              <a:gd name="connsiteX1" fmla="*/ 7554712 w 12192000"/>
              <a:gd name="connsiteY1" fmla="*/ 0 h 6849743"/>
              <a:gd name="connsiteX2" fmla="*/ 10266645 w 12192000"/>
              <a:gd name="connsiteY2" fmla="*/ 2711934 h 6849743"/>
              <a:gd name="connsiteX3" fmla="*/ 11289529 w 12192000"/>
              <a:gd name="connsiteY3" fmla="*/ 2711934 h 6849743"/>
              <a:gd name="connsiteX4" fmla="*/ 12191999 w 12192000"/>
              <a:gd name="connsiteY4" fmla="*/ 3614404 h 6849743"/>
              <a:gd name="connsiteX5" fmla="*/ 12192000 w 12192000"/>
              <a:gd name="connsiteY5" fmla="*/ 6849743 h 6849743"/>
              <a:gd name="connsiteX6" fmla="*/ 0 w 12192000"/>
              <a:gd name="connsiteY6" fmla="*/ 6849743 h 684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49743">
                <a:moveTo>
                  <a:pt x="0" y="0"/>
                </a:moveTo>
                <a:lnTo>
                  <a:pt x="7554712" y="0"/>
                </a:lnTo>
                <a:lnTo>
                  <a:pt x="10266645" y="2711934"/>
                </a:lnTo>
                <a:lnTo>
                  <a:pt x="11289529" y="2711934"/>
                </a:lnTo>
                <a:lnTo>
                  <a:pt x="12191999" y="3614404"/>
                </a:lnTo>
                <a:lnTo>
                  <a:pt x="12192000" y="6849743"/>
                </a:lnTo>
                <a:lnTo>
                  <a:pt x="0" y="6849743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578D7AA-55EC-7E66-033C-0EE606C76B1A}"/>
              </a:ext>
            </a:extLst>
          </p:cNvPr>
          <p:cNvSpPr/>
          <p:nvPr userDrawn="1"/>
        </p:nvSpPr>
        <p:spPr>
          <a:xfrm rot="16200000" flipV="1">
            <a:off x="2626805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F76E1B73-7755-05EB-B7D0-7BFD72A362C6}"/>
              </a:ext>
            </a:extLst>
          </p:cNvPr>
          <p:cNvSpPr/>
          <p:nvPr userDrawn="1"/>
        </p:nvSpPr>
        <p:spPr>
          <a:xfrm rot="5400000" flipV="1">
            <a:off x="5851010" y="-10649"/>
            <a:ext cx="6326154" cy="634745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1549A01-9F2C-85E0-D961-7AAF92420AB9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928E9A8-CA60-EE2D-9F0F-6EA87812EFE3}"/>
              </a:ext>
            </a:extLst>
          </p:cNvPr>
          <p:cNvSpPr/>
          <p:nvPr userDrawn="1"/>
        </p:nvSpPr>
        <p:spPr>
          <a:xfrm rot="2700000">
            <a:off x="9668984" y="1404392"/>
            <a:ext cx="4406148" cy="5299239"/>
          </a:xfrm>
          <a:custGeom>
            <a:avLst/>
            <a:gdLst>
              <a:gd name="connsiteX0" fmla="*/ 0 w 4406148"/>
              <a:gd name="connsiteY0" fmla="*/ 0 h 5299239"/>
              <a:gd name="connsiteX1" fmla="*/ 4406148 w 4406148"/>
              <a:gd name="connsiteY1" fmla="*/ 4406147 h 5299239"/>
              <a:gd name="connsiteX2" fmla="*/ 3513056 w 4406148"/>
              <a:gd name="connsiteY2" fmla="*/ 5299239 h 5299239"/>
              <a:gd name="connsiteX3" fmla="*/ 1 w 4406148"/>
              <a:gd name="connsiteY3" fmla="*/ 5299239 h 52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6148" h="5299239">
                <a:moveTo>
                  <a:pt x="0" y="0"/>
                </a:moveTo>
                <a:lnTo>
                  <a:pt x="4406148" y="4406147"/>
                </a:lnTo>
                <a:lnTo>
                  <a:pt x="3513056" y="5299239"/>
                </a:lnTo>
                <a:lnTo>
                  <a:pt x="1" y="529923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C1B4294-40FA-BBEE-604E-0AD2B4596E29}"/>
              </a:ext>
            </a:extLst>
          </p:cNvPr>
          <p:cNvSpPr/>
          <p:nvPr userDrawn="1"/>
        </p:nvSpPr>
        <p:spPr>
          <a:xfrm rot="8100000" flipH="1">
            <a:off x="9583575" y="1088097"/>
            <a:ext cx="5072180" cy="4843502"/>
          </a:xfrm>
          <a:custGeom>
            <a:avLst/>
            <a:gdLst>
              <a:gd name="connsiteX0" fmla="*/ 5072180 w 5072180"/>
              <a:gd name="connsiteY0" fmla="*/ 4843501 h 4843502"/>
              <a:gd name="connsiteX1" fmla="*/ 228679 w 5072180"/>
              <a:gd name="connsiteY1" fmla="*/ 0 h 4843502"/>
              <a:gd name="connsiteX2" fmla="*/ 1 w 5072180"/>
              <a:gd name="connsiteY2" fmla="*/ 228678 h 4843502"/>
              <a:gd name="connsiteX3" fmla="*/ 0 w 5072180"/>
              <a:gd name="connsiteY3" fmla="*/ 4843502 h 484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2180" h="4843502">
                <a:moveTo>
                  <a:pt x="5072180" y="4843501"/>
                </a:moveTo>
                <a:lnTo>
                  <a:pt x="228679" y="0"/>
                </a:lnTo>
                <a:lnTo>
                  <a:pt x="1" y="228678"/>
                </a:lnTo>
                <a:lnTo>
                  <a:pt x="0" y="4843502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0C57547-1D4B-C21D-D9E2-33B9C0721311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431CD17-4A0B-A29A-1882-F95CDD0E082E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8CE19B0-4D87-571D-F66A-0E4C77480D6D}"/>
              </a:ext>
            </a:extLst>
          </p:cNvPr>
          <p:cNvGrpSpPr/>
          <p:nvPr userDrawn="1"/>
        </p:nvGrpSpPr>
        <p:grpSpPr>
          <a:xfrm rot="16200000">
            <a:off x="431651" y="-917359"/>
            <a:ext cx="1532001" cy="1826463"/>
            <a:chOff x="10800164" y="7142066"/>
            <a:chExt cx="2775293" cy="3308724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4F56DD0-E7D4-E187-31C8-2770E8E5D0C7}"/>
                </a:ext>
              </a:extLst>
            </p:cNvPr>
            <p:cNvSpPr/>
            <p:nvPr/>
          </p:nvSpPr>
          <p:spPr>
            <a:xfrm rot="2700000">
              <a:off x="10800164" y="7675497"/>
              <a:ext cx="2775293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A712237-A0C2-7598-446D-D748DA0EE26A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2D78983-8361-0252-A398-77DD22B5F61A}"/>
              </a:ext>
            </a:extLst>
          </p:cNvPr>
          <p:cNvGrpSpPr/>
          <p:nvPr userDrawn="1"/>
        </p:nvGrpSpPr>
        <p:grpSpPr>
          <a:xfrm rot="16200000">
            <a:off x="1992859" y="-497210"/>
            <a:ext cx="818398" cy="986162"/>
            <a:chOff x="10945855" y="7317026"/>
            <a:chExt cx="2483924" cy="299310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71C7DDC-0A85-E081-2A5F-BE992A81AA08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318A9E-16E3-7991-5152-8E6720236A81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154564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81087887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73159623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F0DBBE4-0D8B-D4D5-791D-59DBBE6E5A47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2A7C33D-E3F9-1D00-8730-B2604C5199D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28C050C-8E63-A190-FD56-C112B887816E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5170658-4F2F-FFA8-D122-29383F1B4F28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B66ACEF-FFB6-DBF4-DEAE-5037AB8BB934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EB631A5-1659-0412-0FE6-6E77BBFB3AA2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1CDA0D5-78D4-F89E-BD85-DB8D9691B71F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A673472-50F9-AC3D-BC92-79019303426C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05F1DF3-E5B6-6B90-1436-6E486F55602A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5" name="Rectangle: Single Corner Snipped 14">
              <a:extLst>
                <a:ext uri="{FF2B5EF4-FFF2-40B4-BE49-F238E27FC236}">
                  <a16:creationId xmlns:a16="http://schemas.microsoft.com/office/drawing/2014/main" id="{8D4B635A-09F4-14AD-7AA6-C152209BD82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16" name="Rectangle: Single Corner Snipped 15">
              <a:extLst>
                <a:ext uri="{FF2B5EF4-FFF2-40B4-BE49-F238E27FC236}">
                  <a16:creationId xmlns:a16="http://schemas.microsoft.com/office/drawing/2014/main" id="{E605197F-D95C-DA14-720E-5634DB7A9BA1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6B0F3332-A8D3-D5A7-9225-425F1E1BC2D6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77820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BEC69E8-B2DF-6EE7-D252-851A8A9563D3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Freeform: Shape 9">
            <a:extLst>
              <a:ext uri="{FF2B5EF4-FFF2-40B4-BE49-F238E27FC236}">
                <a16:creationId xmlns:a16="http://schemas.microsoft.com/office/drawing/2014/main" id="{C2944D2B-DECC-F9F8-BF60-BA7896A58186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7" name="Freeform: Shape 17">
            <a:extLst>
              <a:ext uri="{FF2B5EF4-FFF2-40B4-BE49-F238E27FC236}">
                <a16:creationId xmlns:a16="http://schemas.microsoft.com/office/drawing/2014/main" id="{650C17AA-DF29-2E7F-D685-6D5EA42791B9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11">
            <a:extLst>
              <a:ext uri="{FF2B5EF4-FFF2-40B4-BE49-F238E27FC236}">
                <a16:creationId xmlns:a16="http://schemas.microsoft.com/office/drawing/2014/main" id="{CE0BF5BC-9C95-C1FF-1176-31CB2257CB4C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Freeform: Shape 7">
            <a:extLst>
              <a:ext uri="{FF2B5EF4-FFF2-40B4-BE49-F238E27FC236}">
                <a16:creationId xmlns:a16="http://schemas.microsoft.com/office/drawing/2014/main" id="{487D9C17-C8BC-6D93-8599-3B9CF6226EE5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956526-FDEE-1806-46C6-66D31DEA3B07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1" name="Freeform: Shape 15">
              <a:extLst>
                <a:ext uri="{FF2B5EF4-FFF2-40B4-BE49-F238E27FC236}">
                  <a16:creationId xmlns:a16="http://schemas.microsoft.com/office/drawing/2014/main" id="{0E70CE9A-33BB-5E42-3476-B59107A1A013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2" name="Freeform: Shape 16">
              <a:extLst>
                <a:ext uri="{FF2B5EF4-FFF2-40B4-BE49-F238E27FC236}">
                  <a16:creationId xmlns:a16="http://schemas.microsoft.com/office/drawing/2014/main" id="{E5418C6B-1F52-17AF-8DAD-A2299E1A5B6F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13" name="Freeform: Shape 23">
            <a:extLst>
              <a:ext uri="{FF2B5EF4-FFF2-40B4-BE49-F238E27FC236}">
                <a16:creationId xmlns:a16="http://schemas.microsoft.com/office/drawing/2014/main" id="{0CA25A79-3114-745A-C2DD-4D89C1430022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39068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9389713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9E89FCD-B29B-1CC9-5A9E-0ED06F367A30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4FC9534-E429-FDF8-2F9D-E2E7CB6589BA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5FAFFC9-078A-780E-9E0B-7E705CC27BA1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2CB07BE-F70F-266D-0D51-E1E9B03BDB0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9A2B946-3991-B9B5-66B2-80BC84C9E017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42B23D3-A975-0B1C-AF22-193726D38C6C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D610BAB-4760-3E07-1977-AA1A44866C7B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608E41D-3E1B-F182-77E2-04B1CEA75414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E822B63-C85F-7A54-BF53-29B07EAB0114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8" name="Rectangle: Single Corner Snipped 17">
              <a:extLst>
                <a:ext uri="{FF2B5EF4-FFF2-40B4-BE49-F238E27FC236}">
                  <a16:creationId xmlns:a16="http://schemas.microsoft.com/office/drawing/2014/main" id="{22649E31-94A6-D6B8-0C07-3995D1F3AFC4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7E50189-879A-FA68-2771-B2285AAB6FA4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9690550A-F922-829A-8B77-3106A622F1E3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49671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C35BB1C6-BF8F-4481-8AB2-603A1C8A906A}" type="datetimeFigureOut">
              <a:rPr lang="en-US" smtClean="0"/>
              <a:t>12/7/2025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5F265DF8-6031-8CEA-53A1-CC97E194DE59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Freeform: Shape 9">
            <a:extLst>
              <a:ext uri="{FF2B5EF4-FFF2-40B4-BE49-F238E27FC236}">
                <a16:creationId xmlns:a16="http://schemas.microsoft.com/office/drawing/2014/main" id="{A43CD62C-9E6D-080C-2475-511763FD1DE2}"/>
              </a:ext>
            </a:extLst>
          </p:cNvPr>
          <p:cNvSpPr/>
          <p:nvPr userDrawn="1"/>
        </p:nvSpPr>
        <p:spPr>
          <a:xfrm>
            <a:off x="0" y="1"/>
            <a:ext cx="12192001" cy="6857999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0" name="Freeform: Shape 17">
            <a:extLst>
              <a:ext uri="{FF2B5EF4-FFF2-40B4-BE49-F238E27FC236}">
                <a16:creationId xmlns:a16="http://schemas.microsoft.com/office/drawing/2014/main" id="{E64165EB-E48D-3573-0146-47512C7044A3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1" name="Freeform: Shape 11">
            <a:extLst>
              <a:ext uri="{FF2B5EF4-FFF2-40B4-BE49-F238E27FC236}">
                <a16:creationId xmlns:a16="http://schemas.microsoft.com/office/drawing/2014/main" id="{D34BB58A-577A-2726-9800-BF6A5396BBFF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7">
            <a:extLst>
              <a:ext uri="{FF2B5EF4-FFF2-40B4-BE49-F238E27FC236}">
                <a16:creationId xmlns:a16="http://schemas.microsoft.com/office/drawing/2014/main" id="{97315760-2121-7607-0B23-84D449E2DFFC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8C8672D-D2F0-E806-050F-5471A87F4A17}"/>
              </a:ext>
            </a:extLst>
          </p:cNvPr>
          <p:cNvSpPr txBox="1">
            <a:spLocks/>
          </p:cNvSpPr>
          <p:nvPr userDrawn="1"/>
        </p:nvSpPr>
        <p:spPr>
          <a:xfrm>
            <a:off x="444500" y="542925"/>
            <a:ext cx="11214100" cy="535531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1" kern="1200" spc="-70" baseline="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US" noProof="0" dirty="0">
                <a:latin typeface="+mj-lt"/>
              </a:rPr>
              <a:t>Click to edit Master title style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33FA768-5420-F2FA-3BBA-3B36A2477968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5" name="Freeform: Shape 15">
              <a:extLst>
                <a:ext uri="{FF2B5EF4-FFF2-40B4-BE49-F238E27FC236}">
                  <a16:creationId xmlns:a16="http://schemas.microsoft.com/office/drawing/2014/main" id="{98B682BF-4CD2-8C84-8915-C9DC9A905D36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6" name="Freeform: Shape 16">
              <a:extLst>
                <a:ext uri="{FF2B5EF4-FFF2-40B4-BE49-F238E27FC236}">
                  <a16:creationId xmlns:a16="http://schemas.microsoft.com/office/drawing/2014/main" id="{D78BC878-6EE3-7424-F52D-2B708C5E92D4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A9B0C2A-115A-6E4D-DB5E-36BF35C6BEE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8" name="Rectangle: Single Corner Snipped 18">
              <a:extLst>
                <a:ext uri="{FF2B5EF4-FFF2-40B4-BE49-F238E27FC236}">
                  <a16:creationId xmlns:a16="http://schemas.microsoft.com/office/drawing/2014/main" id="{E07A7461-A8F1-0808-FABB-517A60213AD4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chemeClr val="accent5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19" name="Rectangle: Single Corner Snipped 2">
              <a:extLst>
                <a:ext uri="{FF2B5EF4-FFF2-40B4-BE49-F238E27FC236}">
                  <a16:creationId xmlns:a16="http://schemas.microsoft.com/office/drawing/2014/main" id="{8F7B9F37-1F2F-EFAE-74C8-B1FB258F2370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DDE659C-7539-01EC-919E-0D5FB071E464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Slide Number Placeholder 4">
            <a:extLst>
              <a:ext uri="{FF2B5EF4-FFF2-40B4-BE49-F238E27FC236}">
                <a16:creationId xmlns:a16="http://schemas.microsoft.com/office/drawing/2014/main" id="{A18204E5-A627-9A11-5941-1CCA50AC8E90}"/>
              </a:ext>
            </a:extLst>
          </p:cNvPr>
          <p:cNvSpPr txBox="1">
            <a:spLocks/>
          </p:cNvSpPr>
          <p:nvPr userDrawn="1"/>
        </p:nvSpPr>
        <p:spPr>
          <a:xfrm>
            <a:off x="11252200" y="6315075"/>
            <a:ext cx="406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Trade Gothic LT Pro" panose="020B05030403030200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32306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805" r:id="rId12"/>
    <p:sldLayoutId id="2147483651" r:id="rId13"/>
    <p:sldLayoutId id="2147483661" r:id="rId14"/>
    <p:sldLayoutId id="2147483674" r:id="rId15"/>
    <p:sldLayoutId id="2147483673" r:id="rId16"/>
    <p:sldLayoutId id="2147483675" r:id="rId17"/>
    <p:sldLayoutId id="2147483676" r:id="rId18"/>
    <p:sldLayoutId id="2147483672" r:id="rId19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36" userDrawn="1">
          <p15:clr>
            <a:srgbClr val="F26B43"/>
          </p15:clr>
        </p15:guide>
        <p15:guide id="4" orient="horz" pos="336" userDrawn="1">
          <p15:clr>
            <a:srgbClr val="F26B43"/>
          </p15:clr>
        </p15:guide>
        <p15:guide id="5" pos="7344" userDrawn="1">
          <p15:clr>
            <a:srgbClr val="F26B43"/>
          </p15:clr>
        </p15:guide>
        <p15:guide id="6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BE5BF-9922-45FB-8F3F-4446D40A05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537F64-4C96-4AA8-BB21-E8053A3186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Subtitle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3E0952-0BF8-63B0-3EA5-19809D7A88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17" y="196390"/>
            <a:ext cx="11659368" cy="6558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93459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CD2B798-7994-4548-A2BE-4AEF9C1A5F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1" name="Oval 5">
            <a:extLst>
              <a:ext uri="{FF2B5EF4-FFF2-40B4-BE49-F238E27FC236}">
                <a16:creationId xmlns:a16="http://schemas.microsoft.com/office/drawing/2014/main" id="{E6162320-3B67-42BB-AF9D-939326E648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722E143-84C1-4F95-937C-78B92D281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2FDF0794-1B86-42B2-B8C7-F60123E638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4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C1F3C2-62E4-8D3A-7F4B-E6B12002A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073" y="2239415"/>
            <a:ext cx="3566407" cy="178575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kern="1200" cap="all" spc="2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Read it …..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6D07482-83A3-4451-943C-B46961082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5557" y="4593863"/>
            <a:ext cx="2926080" cy="0"/>
          </a:xfrm>
          <a:prstGeom prst="line">
            <a:avLst/>
          </a:prstGeom>
          <a:ln w="19050">
            <a:solidFill>
              <a:srgbClr val="F39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n x-ray of a neck&#10;&#10;AI-generated content may be incorrect.">
            <a:extLst>
              <a:ext uri="{FF2B5EF4-FFF2-40B4-BE49-F238E27FC236}">
                <a16:creationId xmlns:a16="http://schemas.microsoft.com/office/drawing/2014/main" id="{C5EB3EC4-BE58-BC9C-6B97-FF12D99D5E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411" t="1927" r="12085" b="10376"/>
          <a:stretch>
            <a:fillRect/>
          </a:stretch>
        </p:blipFill>
        <p:spPr>
          <a:xfrm>
            <a:off x="5663738" y="293716"/>
            <a:ext cx="5974080" cy="6014279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AF3DB2-B6B6-F739-FDC4-33BCAEE49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  <a:effectLst>
            <a:outerShdw blurRad="50800" dist="12700" dir="2700000" algn="tl" rotWithShape="0">
              <a:prstClr val="black">
                <a:alpha val="43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C263D6C4-4840-40CC-AC84-17E24B3B7BDE}" type="slidenum">
              <a:rPr lang="en-US" noProof="0">
                <a:solidFill>
                  <a:srgbClr val="FFFFFF"/>
                </a:solidFill>
              </a:rPr>
              <a:pPr defTabSz="914400">
                <a:spcAft>
                  <a:spcPts val="600"/>
                </a:spcAft>
              </a:pPr>
              <a:t>10</a:t>
            </a:fld>
            <a:endParaRPr lang="en-US" noProof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317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8EC506-B1DA-46A1-B44D-774E68468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2" name="Oval 5">
            <a:extLst>
              <a:ext uri="{FF2B5EF4-FFF2-40B4-BE49-F238E27FC236}">
                <a16:creationId xmlns:a16="http://schemas.microsoft.com/office/drawing/2014/main" id="{BFF30785-305E-45D7-984F-5AA93D3CA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5E01FA5-D766-43CA-A83D-E7CF3F04E9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CA73784B-AC76-4BAD-93AF-C72D0EDFD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726" cy="68589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135A03-B980-52AD-563F-01254B941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848" y="1821211"/>
            <a:ext cx="3378099" cy="152677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 kern="1200" cap="all" spc="2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Read it ….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11DCF04-0C7C-44FC-8246-FC8D736B1A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00698" y="3765314"/>
            <a:ext cx="32004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x-ray of a person's chest&#10;&#10;AI-generated content may be incorrect.">
            <a:extLst>
              <a:ext uri="{FF2B5EF4-FFF2-40B4-BE49-F238E27FC236}">
                <a16:creationId xmlns:a16="http://schemas.microsoft.com/office/drawing/2014/main" id="{8AA92559-2BC6-C6B8-EE6A-F5B2078AD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4044" y="640080"/>
            <a:ext cx="5578816" cy="557881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343B21-22AA-CEB3-BB95-882D2025F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C263D6C4-4840-40CC-AC84-17E24B3B7BDE}" type="slidenum">
              <a:rPr lang="en-US" noProof="0" smtClean="0"/>
              <a:pPr defTabSz="914400">
                <a:spcAft>
                  <a:spcPts val="600"/>
                </a:spcAft>
              </a:pPr>
              <a:t>11</a:t>
            </a:fld>
            <a:endParaRPr lang="en-US" noProof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80A3D49-772D-8860-E4D4-D86BD80541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4618" y="4182647"/>
            <a:ext cx="4307378" cy="1463040"/>
          </a:xfrm>
        </p:spPr>
        <p:txBody>
          <a:bodyPr>
            <a:normAutofit/>
          </a:bodyPr>
          <a:lstStyle/>
          <a:p>
            <a:r>
              <a:rPr lang="en-US" sz="2400" dirty="0"/>
              <a:t>The history is withheld for now</a:t>
            </a:r>
          </a:p>
        </p:txBody>
      </p:sp>
      <p:sp>
        <p:nvSpPr>
          <p:cNvPr id="7" name="Smiley Face 6">
            <a:extLst>
              <a:ext uri="{FF2B5EF4-FFF2-40B4-BE49-F238E27FC236}">
                <a16:creationId xmlns:a16="http://schemas.microsoft.com/office/drawing/2014/main" id="{66A91A31-F005-B127-10C1-3CE68DE249C2}"/>
              </a:ext>
            </a:extLst>
          </p:cNvPr>
          <p:cNvSpPr/>
          <p:nvPr/>
        </p:nvSpPr>
        <p:spPr>
          <a:xfrm>
            <a:off x="4242153" y="4742371"/>
            <a:ext cx="365418" cy="343592"/>
          </a:xfrm>
          <a:prstGeom prst="smileyFac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611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E598BA-5360-08CE-FE8A-497E78F83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12</a:t>
            </a:fld>
            <a:endParaRPr lang="en-US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941242-9A0F-1F4F-69E2-191864026DB4}"/>
              </a:ext>
            </a:extLst>
          </p:cNvPr>
          <p:cNvSpPr txBox="1"/>
          <p:nvPr/>
        </p:nvSpPr>
        <p:spPr>
          <a:xfrm>
            <a:off x="60959" y="1273607"/>
            <a:ext cx="1057933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Pseudo-Pneumomediastinum/Pneumopericardium (Mach Band Effect):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B99BF1-0E1D-3739-4382-C88CCC0269BF}"/>
              </a:ext>
            </a:extLst>
          </p:cNvPr>
          <p:cNvSpPr txBox="1"/>
          <p:nvPr/>
        </p:nvSpPr>
        <p:spPr>
          <a:xfrm>
            <a:off x="177338" y="2094806"/>
            <a:ext cx="917170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Appearance: A faint lucent line adjacent to a dense structure, e.g., next to the right main bronchus (mimicking pneumomediastinum) or the heart border (mimicking pneumopericardium).</a:t>
            </a:r>
          </a:p>
          <a:p>
            <a:endParaRPr lang="en-US" sz="28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Differentiation: The Mach band typically appears only on one side of the high-contrast edge. True free air outlines both sides of a structure (e.g., air in pneumomediastinum outlines both sides of the tracheal wall).</a:t>
            </a:r>
          </a:p>
        </p:txBody>
      </p:sp>
    </p:spTree>
    <p:extLst>
      <p:ext uri="{BB962C8B-B14F-4D97-AF65-F5344CB8AC3E}">
        <p14:creationId xmlns:p14="http://schemas.microsoft.com/office/powerpoint/2010/main" val="34534749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B0ED3-D8EC-A370-AA49-53CD5714C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653" y="1490960"/>
            <a:ext cx="9457113" cy="1463040"/>
          </a:xfrm>
        </p:spPr>
        <p:txBody>
          <a:bodyPr/>
          <a:lstStyle/>
          <a:p>
            <a:pPr algn="ctr"/>
            <a:r>
              <a:rPr lang="en-US" b="1" i="1" dirty="0">
                <a:solidFill>
                  <a:schemeClr val="bg1"/>
                </a:solidFill>
              </a:rPr>
              <a:t>Common Artifacts in CT Scanning (Especially Trauma CT)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5790C2-121C-D6B8-267A-397471B9F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49249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467FEB0-0799-2A5E-C1AB-791FC90913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695" y="44848"/>
            <a:ext cx="6547428" cy="6813152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0E6247-2029-4D43-98C4-69175B5545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4800" y="1983971"/>
            <a:ext cx="5072149" cy="1524210"/>
          </a:xfrm>
        </p:spPr>
        <p:txBody>
          <a:bodyPr>
            <a:normAutofit/>
          </a:bodyPr>
          <a:lstStyle/>
          <a:p>
            <a:r>
              <a:rPr lang="en-US" sz="2000" dirty="0" err="1">
                <a:solidFill>
                  <a:schemeClr val="bg1"/>
                </a:solidFill>
                <a:latin typeface="Open Sans" panose="020B0606030504020204" pitchFamily="34" charset="0"/>
              </a:rPr>
              <a:t>M,recent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</a:rPr>
              <a:t> trauma ,</a:t>
            </a:r>
            <a:r>
              <a:rPr lang="en-US" sz="20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Confused and agitated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D20EB5-EAD6-ACEA-4283-B92139434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14</a:t>
            </a:fld>
            <a:endParaRPr lang="en-US" noProof="0" dirty="0"/>
          </a:p>
        </p:txBody>
      </p:sp>
      <p:sp>
        <p:nvSpPr>
          <p:cNvPr id="6" name="Flowchart: Process 5">
            <a:extLst>
              <a:ext uri="{FF2B5EF4-FFF2-40B4-BE49-F238E27FC236}">
                <a16:creationId xmlns:a16="http://schemas.microsoft.com/office/drawing/2014/main" id="{2691245D-57A4-C2C4-8C5D-8CCC03DB99C1}"/>
              </a:ext>
            </a:extLst>
          </p:cNvPr>
          <p:cNvSpPr/>
          <p:nvPr/>
        </p:nvSpPr>
        <p:spPr>
          <a:xfrm>
            <a:off x="6849687" y="3508181"/>
            <a:ext cx="532015" cy="952983"/>
          </a:xfrm>
          <a:prstGeom prst="flowChartProcess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42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8EC506-B1DA-46A1-B44D-774E68468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2" name="Oval 5">
            <a:extLst>
              <a:ext uri="{FF2B5EF4-FFF2-40B4-BE49-F238E27FC236}">
                <a16:creationId xmlns:a16="http://schemas.microsoft.com/office/drawing/2014/main" id="{BFF30785-305E-45D7-984F-5AA93D3CA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5E01FA5-D766-43CA-A83D-E7CF3F04E9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CA73784B-AC76-4BAD-93AF-C72D0EDFD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726" cy="68589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723469-E023-36B5-7088-63D2125561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461" y="2471652"/>
            <a:ext cx="3895899" cy="421178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en-US" sz="24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Disoriented patient presents with a clinical diagnosis of stroke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11DCF04-0C7C-44FC-8246-FC8D736B1A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00698" y="3765314"/>
            <a:ext cx="32004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close-up of a ct scan&#10;&#10;AI-generated content may be incorrect.">
            <a:extLst>
              <a:ext uri="{FF2B5EF4-FFF2-40B4-BE49-F238E27FC236}">
                <a16:creationId xmlns:a16="http://schemas.microsoft.com/office/drawing/2014/main" id="{846C0906-A5C7-3BF5-8FF1-574008507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1930" y="324068"/>
            <a:ext cx="6032685" cy="603268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CB2CC1-3A17-AA5A-D038-183C79A97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C263D6C4-4840-40CC-AC84-17E24B3B7BDE}" type="slidenum">
              <a:rPr lang="en-US" noProof="0" smtClean="0"/>
              <a:pPr defTabSz="914400">
                <a:spcAft>
                  <a:spcPts val="600"/>
                </a:spcAft>
              </a:pPr>
              <a:t>15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9876003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37DF4-CE85-323D-4CB8-7F95C9567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76400" y="349135"/>
            <a:ext cx="7772400" cy="1463040"/>
          </a:xfrm>
        </p:spPr>
        <p:txBody>
          <a:bodyPr/>
          <a:lstStyle/>
          <a:p>
            <a:r>
              <a:rPr lang="en-US" b="1" i="1" dirty="0">
                <a:solidFill>
                  <a:schemeClr val="bg1"/>
                </a:solidFill>
              </a:rPr>
              <a:t>Motion artifact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EED966-A2B9-97E3-B309-AFD1BEFFA3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5046" y="1429788"/>
            <a:ext cx="8517775" cy="5315235"/>
          </a:xfrm>
        </p:spPr>
        <p:txBody>
          <a:bodyPr/>
          <a:lstStyle/>
          <a:p>
            <a:pPr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b="1" i="1" dirty="0">
                <a:solidFill>
                  <a:srgbClr val="FFC000"/>
                </a:solidFill>
                <a:effectLst/>
                <a:latin typeface="quote-cjk-patch"/>
              </a:rPr>
              <a:t>Cause</a:t>
            </a:r>
            <a:r>
              <a:rPr lang="en-US" sz="2000" i="0" dirty="0">
                <a:solidFill>
                  <a:srgbClr val="FFC000"/>
                </a:solidFill>
                <a:effectLst/>
                <a:latin typeface="quote-cjk-patch"/>
              </a:rPr>
              <a:t>: </a:t>
            </a:r>
            <a:r>
              <a:rPr lang="en-US" sz="2000" i="0" dirty="0">
                <a:solidFill>
                  <a:schemeClr val="bg1"/>
                </a:solidFill>
                <a:effectLst/>
                <a:latin typeface="quote-cjk-patch"/>
              </a:rPr>
              <a:t>Patient movement (agitation, inability to hold breath, shivering) or physiological motion (heartbeat, peristalsis).</a:t>
            </a:r>
          </a:p>
          <a:p>
            <a:pPr algn="l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2000" b="1" i="1" dirty="0">
                <a:solidFill>
                  <a:srgbClr val="FFC000"/>
                </a:solidFill>
                <a:effectLst/>
                <a:latin typeface="quote-cjk-patch"/>
              </a:rPr>
              <a:t>Appearance</a:t>
            </a:r>
            <a:r>
              <a:rPr lang="en-US" sz="2000" i="0" dirty="0">
                <a:solidFill>
                  <a:srgbClr val="FFC000"/>
                </a:solidFill>
                <a:effectLst/>
                <a:latin typeface="quote-cjk-patch"/>
              </a:rPr>
              <a:t>: </a:t>
            </a:r>
            <a:r>
              <a:rPr lang="en-US" sz="2000" i="0" dirty="0">
                <a:solidFill>
                  <a:schemeClr val="bg1"/>
                </a:solidFill>
                <a:effectLst/>
                <a:latin typeface="quote-cjk-patch"/>
              </a:rPr>
              <a:t>Blurring, duplication ("ghosting"), or streaking of structure edges (e.g., diaphragm, mediastinum). In brain CT, it can cause pseudo-thickening or displacement of the falx.</a:t>
            </a:r>
          </a:p>
          <a:p>
            <a:pPr algn="l">
              <a:spcBef>
                <a:spcPts val="45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i="1" dirty="0">
                <a:solidFill>
                  <a:srgbClr val="FFC000"/>
                </a:solidFill>
                <a:effectLst/>
                <a:latin typeface="quote-cjk-patch"/>
              </a:rPr>
              <a:t>Differentiating from Pathology:</a:t>
            </a:r>
          </a:p>
          <a:p>
            <a:pPr marL="800100" lvl="1" indent="-342900" algn="l"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en-US" sz="2000" i="0" dirty="0">
                <a:solidFill>
                  <a:schemeClr val="bg1"/>
                </a:solidFill>
                <a:effectLst/>
                <a:latin typeface="quote-cjk-patch"/>
              </a:rPr>
              <a:t>Indistinct Borders: True pathologies usually have relatively defined borders, while motion artifact makes borders blurred and smeared.</a:t>
            </a:r>
          </a:p>
          <a:p>
            <a:pPr marL="800100" lvl="1" indent="-342900" algn="l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US" sz="2000" i="0" dirty="0">
                <a:solidFill>
                  <a:schemeClr val="bg1"/>
                </a:solidFill>
                <a:effectLst/>
                <a:latin typeface="quote-cjk-patch"/>
              </a:rPr>
              <a:t>Non-Anatomical Pattern=&gt; it often appears as radial streaks across multiple slices.</a:t>
            </a:r>
          </a:p>
          <a:p>
            <a:pPr marL="800100" lvl="1" indent="-342900" algn="l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US" sz="2000" i="0" dirty="0">
                <a:solidFill>
                  <a:schemeClr val="bg1"/>
                </a:solidFill>
                <a:effectLst/>
                <a:latin typeface="quote-cjk-patch"/>
              </a:rPr>
              <a:t>Inconsistency: A real lesion will be seen consistently across sequential slices with logical changes in size/shape. Motion artifact may appear and disappear abruptly</a:t>
            </a:r>
            <a:r>
              <a:rPr lang="en-US" i="0" dirty="0">
                <a:solidFill>
                  <a:schemeClr val="bg1"/>
                </a:solidFill>
                <a:effectLst/>
                <a:latin typeface="quote-cjk-patch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7E7B60-34EE-EF5B-EA59-2E97D8D5A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16</a:t>
            </a:fld>
            <a:endParaRPr lang="en-US" noProof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081B95-8A2C-2A66-C0A3-89049A415C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2052" t="11018" r="6153" b="-4388"/>
          <a:stretch>
            <a:fillRect/>
          </a:stretch>
        </p:blipFill>
        <p:spPr>
          <a:xfrm>
            <a:off x="8565653" y="0"/>
            <a:ext cx="3626347" cy="291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568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698B77-93C6-2539-5B9E-CEEC25C89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17</a:t>
            </a:fld>
            <a:endParaRPr lang="en-US" noProof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35D177-8EB4-308E-FA4B-E512A329CD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6794" y="650817"/>
            <a:ext cx="3864206" cy="56675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5955A7-4C7B-8815-EC65-E81B389206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357" y="650816"/>
            <a:ext cx="7674439" cy="5750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1144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9FB7B-6F31-956B-36A2-73BA31AEF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157" y="476806"/>
            <a:ext cx="7772400" cy="1463040"/>
          </a:xfrm>
        </p:spPr>
        <p:txBody>
          <a:bodyPr/>
          <a:lstStyle/>
          <a:p>
            <a:r>
              <a:rPr lang="en-US" b="1" i="1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Metal Artifact</a:t>
            </a:r>
            <a:endParaRPr lang="en-US" i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8BA348-4EE4-DEEC-9133-4AD7CDAB78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4924" y="1524000"/>
            <a:ext cx="8611985" cy="5159433"/>
          </a:xfrm>
        </p:spPr>
        <p:txBody>
          <a:bodyPr/>
          <a:lstStyle/>
          <a:p>
            <a:pPr algn="l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rgbClr val="FFC000"/>
                </a:solidFill>
                <a:effectLst/>
                <a:latin typeface="quote-cjk-patch"/>
              </a:rPr>
              <a:t>Appearance:</a:t>
            </a:r>
            <a:r>
              <a:rPr lang="en-US" sz="2200" b="0" i="0" dirty="0">
                <a:solidFill>
                  <a:srgbClr val="FFC000"/>
                </a:solidFill>
                <a:effectLst/>
                <a:latin typeface="quote-cjk-patch"/>
              </a:rPr>
              <a:t> </a:t>
            </a:r>
            <a:r>
              <a:rPr lang="en-US" sz="2200" b="1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Bright radial streaks (star artifact)</a:t>
            </a:r>
            <a:r>
              <a:rPr lang="en-US" sz="2200" b="0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 or areas of </a:t>
            </a:r>
            <a:r>
              <a:rPr lang="en-US" sz="2200" b="1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extreme whiteness (hyper density) surrounded by black bands (hypodensity)</a:t>
            </a:r>
            <a:r>
              <a:rPr lang="en-US" sz="2200" b="0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. </a:t>
            </a:r>
          </a:p>
          <a:p>
            <a:pPr algn="l">
              <a:spcBef>
                <a:spcPts val="450"/>
              </a:spcBef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>
                  <a:lumMod val="85000"/>
                </a:schemeClr>
              </a:solidFill>
              <a:latin typeface="quote-cjk-patch"/>
            </a:endParaRPr>
          </a:p>
          <a:p>
            <a:pPr algn="l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2200" b="1" i="0" dirty="0">
                <a:solidFill>
                  <a:srgbClr val="FFC000"/>
                </a:solidFill>
                <a:effectLst/>
                <a:latin typeface="quote-cjk-patch"/>
              </a:rPr>
              <a:t>Differentiating from Pathology:</a:t>
            </a:r>
            <a:endParaRPr lang="en-US" sz="2200" b="0" i="0" dirty="0">
              <a:solidFill>
                <a:srgbClr val="FFC000"/>
              </a:solidFill>
              <a:effectLst/>
              <a:latin typeface="quote-cjk-patch"/>
            </a:endParaRPr>
          </a:p>
          <a:p>
            <a:pPr marL="800100" lvl="1" indent="-342900" algn="l">
              <a:spcBef>
                <a:spcPts val="300"/>
              </a:spcBef>
              <a:buFont typeface="Wingdings" panose="05000000000000000000" pitchFamily="2" charset="2"/>
              <a:buChar char="q"/>
            </a:pPr>
            <a:r>
              <a:rPr lang="en-US" sz="2200" b="1" i="0" dirty="0">
                <a:solidFill>
                  <a:srgbClr val="FFC000"/>
                </a:solidFill>
                <a:effectLst/>
                <a:latin typeface="quote-cjk-patch"/>
              </a:rPr>
              <a:t>Location</a:t>
            </a:r>
            <a:r>
              <a:rPr lang="en-US" sz="2200" b="1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 is Key:</a:t>
            </a:r>
            <a:r>
              <a:rPr lang="en-US" sz="2200" b="0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 Any finding </a:t>
            </a:r>
            <a:r>
              <a:rPr lang="en-US" sz="2200" b="1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immediately adjacent to or within the streak zone</a:t>
            </a:r>
            <a:r>
              <a:rPr lang="en-US" sz="2200" b="0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 is highly suspect. True pathology (e.g., hemorrhage) is unlikely to be reliably assessed in that distorted area.</a:t>
            </a:r>
          </a:p>
          <a:p>
            <a:pPr marL="800100" lvl="1" indent="-342900" algn="l">
              <a:spcBef>
                <a:spcPts val="450"/>
              </a:spcBef>
              <a:buFont typeface="Wingdings" panose="05000000000000000000" pitchFamily="2" charset="2"/>
              <a:buChar char="q"/>
            </a:pPr>
            <a:r>
              <a:rPr lang="en-US" sz="2200" b="1" i="0" dirty="0">
                <a:solidFill>
                  <a:srgbClr val="FFC000"/>
                </a:solidFill>
                <a:effectLst/>
                <a:latin typeface="quote-cjk-patch"/>
              </a:rPr>
              <a:t>MAR Algorithms</a:t>
            </a:r>
            <a:r>
              <a:rPr lang="en-US" sz="2200" b="1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:</a:t>
            </a:r>
            <a:r>
              <a:rPr lang="en-US" sz="2200" b="0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 Modern scanners have Metal Artifact Reduction (MAR) software. Toggling it on/off can help.</a:t>
            </a:r>
          </a:p>
          <a:p>
            <a:pPr marL="800100" lvl="1" indent="-342900" algn="l">
              <a:spcBef>
                <a:spcPts val="450"/>
              </a:spcBef>
              <a:buFont typeface="Wingdings" panose="05000000000000000000" pitchFamily="2" charset="2"/>
              <a:buChar char="q"/>
            </a:pPr>
            <a:r>
              <a:rPr lang="en-US" sz="2200" b="1" i="0" dirty="0">
                <a:solidFill>
                  <a:srgbClr val="FFC000"/>
                </a:solidFill>
                <a:effectLst/>
                <a:latin typeface="quote-cjk-patch"/>
              </a:rPr>
              <a:t>Correlate with X-ray</a:t>
            </a:r>
            <a:r>
              <a:rPr lang="en-US" sz="2200" b="1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:</a:t>
            </a:r>
            <a:r>
              <a:rPr lang="en-US" sz="2200" b="0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 A plain X-ray can often better define the metal object and its relationship to anatomy.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3F101F-431F-D7BB-407E-D6F6B3A3C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18</a:t>
            </a:fld>
            <a:endParaRPr lang="en-US" noProof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33E33A-7BAE-5059-50A0-749DDA5500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5425" y="0"/>
            <a:ext cx="2654531" cy="21730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163C30-1FB2-E3B1-5D31-CC32C64322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3664" y="2206955"/>
            <a:ext cx="2896292" cy="21859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5C2EDF-0E45-599D-883E-01FB502332D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5451" t="9822" r="21223" b="2267"/>
          <a:stretch>
            <a:fillRect/>
          </a:stretch>
        </p:blipFill>
        <p:spPr>
          <a:xfrm>
            <a:off x="9598429" y="4475391"/>
            <a:ext cx="2295352" cy="238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0417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CD2B798-7994-4548-A2BE-4AEF9C1A5F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2" name="Oval 5">
            <a:extLst>
              <a:ext uri="{FF2B5EF4-FFF2-40B4-BE49-F238E27FC236}">
                <a16:creationId xmlns:a16="http://schemas.microsoft.com/office/drawing/2014/main" id="{E6162320-3B67-42BB-AF9D-939326E648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22E143-84C1-4F95-937C-78B92D281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774A886E-E8EF-48CC-8764-20EAE4538C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68E228-D413-1DAF-1435-989AA2A0F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814947"/>
            <a:ext cx="3881900" cy="26517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 kern="1200" cap="all" spc="2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Young man with history of recent trauma…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B1993F9-CFC5-495F-9F26-1995344535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71704" y="4831176"/>
            <a:ext cx="27432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close-up of a brain scan&#10;&#10;AI-generated content may be incorrect.">
            <a:extLst>
              <a:ext uri="{FF2B5EF4-FFF2-40B4-BE49-F238E27FC236}">
                <a16:creationId xmlns:a16="http://schemas.microsoft.com/office/drawing/2014/main" id="{D0CF8EE3-E500-E85D-D685-C2E72ECC0F9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747" r="-3" b="11778"/>
          <a:stretch>
            <a:fillRect/>
          </a:stretch>
        </p:blipFill>
        <p:spPr>
          <a:xfrm>
            <a:off x="4654984" y="640080"/>
            <a:ext cx="6896936" cy="557881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2282A5-4DD4-E66B-EEF3-B4DD8326A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C263D6C4-4840-40CC-AC84-17E24B3B7BDE}" type="slidenum">
              <a:rPr lang="en-US" noProof="0" smtClean="0"/>
              <a:pPr defTabSz="914400">
                <a:spcAft>
                  <a:spcPts val="600"/>
                </a:spcAft>
              </a:pPr>
              <a:t>19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845108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3BD8413-C238-49D7-A4E1-E8FEF1811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" y="336665"/>
            <a:ext cx="9404465" cy="4856018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Decoding the Deception: </a:t>
            </a:r>
            <a:b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Common Imaging Artifacts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24BF10-2B55-43AB-9F77-F1A141038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79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CD2B798-7994-4548-A2BE-4AEF9C1A5F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3" name="Oval 5">
            <a:extLst>
              <a:ext uri="{FF2B5EF4-FFF2-40B4-BE49-F238E27FC236}">
                <a16:creationId xmlns:a16="http://schemas.microsoft.com/office/drawing/2014/main" id="{E6162320-3B67-42BB-AF9D-939326E648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722E143-84C1-4F95-937C-78B92D281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774A886E-E8EF-48CC-8764-20EAE4538C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0DC450-DAA0-2EF8-BCF7-117B110DF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9258" y="2183285"/>
            <a:ext cx="4261657" cy="257713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b="0" i="0" dirty="0">
                <a:effectLst/>
              </a:rPr>
              <a:t>ICU comatose patient for evaluation of aspiration pneumonia</a:t>
            </a:r>
            <a:endParaRPr lang="en-US" sz="2400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B1993F9-CFC5-495F-9F26-1995344535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71704" y="4831176"/>
            <a:ext cx="27432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n x-ray of a chest&#10;&#10;AI-generated content may be incorrect.">
            <a:extLst>
              <a:ext uri="{FF2B5EF4-FFF2-40B4-BE49-F238E27FC236}">
                <a16:creationId xmlns:a16="http://schemas.microsoft.com/office/drawing/2014/main" id="{ACCE840E-128E-FEE5-7038-7A74AECC35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3697" r="-2" b="5413"/>
          <a:stretch>
            <a:fillRect/>
          </a:stretch>
        </p:blipFill>
        <p:spPr>
          <a:xfrm>
            <a:off x="4654984" y="640080"/>
            <a:ext cx="6896936" cy="557881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ABF7D7-E4C3-1D4F-C244-97F433709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C263D6C4-4840-40CC-AC84-17E24B3B7BDE}" type="slidenum">
              <a:rPr lang="en-US" noProof="0" smtClean="0"/>
              <a:pPr defTabSz="914400">
                <a:spcAft>
                  <a:spcPts val="600"/>
                </a:spcAft>
              </a:pPr>
              <a:t>20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8417189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1A3D4-E971-F31A-ACB4-5AB70D9D0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90949" y="77586"/>
            <a:ext cx="10005753" cy="1463040"/>
          </a:xfrm>
        </p:spPr>
        <p:txBody>
          <a:bodyPr/>
          <a:lstStyle/>
          <a:p>
            <a:r>
              <a:rPr lang="en-US" b="1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Beam Hardening Artifact: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AEC643-95A2-EE25-F8F7-9B0BDA3C03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6007" y="1540626"/>
            <a:ext cx="9221586" cy="5204398"/>
          </a:xfrm>
        </p:spPr>
        <p:txBody>
          <a:bodyPr>
            <a:normAutofit/>
          </a:bodyPr>
          <a:lstStyle/>
          <a:p>
            <a:pPr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b="1" i="0" dirty="0">
                <a:solidFill>
                  <a:srgbClr val="FFC000"/>
                </a:solidFill>
                <a:effectLst/>
                <a:latin typeface="quote-cjk-patch"/>
              </a:rPr>
              <a:t>Cause:</a:t>
            </a:r>
            <a:r>
              <a:rPr lang="en-US" sz="2000" b="0" i="0" dirty="0">
                <a:solidFill>
                  <a:srgbClr val="FFC000"/>
                </a:solidFill>
                <a:effectLst/>
                <a:latin typeface="quote-cjk-patch"/>
              </a:rPr>
              <a:t> </a:t>
            </a:r>
            <a:r>
              <a:rPr lang="en-US" sz="2000" b="0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When X-rays pass through very dense tissue (e.g., petrous bones, shoulders), low-energy photons are absorbed, leaving mainly high-energy ("hardened") beams, causing reconstruction errors.</a:t>
            </a:r>
          </a:p>
          <a:p>
            <a:pPr algn="l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2000" b="1" i="0" dirty="0">
                <a:solidFill>
                  <a:srgbClr val="FFC000"/>
                </a:solidFill>
                <a:effectLst/>
                <a:latin typeface="quote-cjk-patch"/>
              </a:rPr>
              <a:t>Appearance:</a:t>
            </a:r>
            <a:r>
              <a:rPr lang="en-US" sz="2000" b="0" i="0" dirty="0">
                <a:solidFill>
                  <a:srgbClr val="FFC000"/>
                </a:solidFill>
                <a:effectLst/>
                <a:latin typeface="quote-cjk-patch"/>
              </a:rPr>
              <a:t> </a:t>
            </a:r>
            <a:r>
              <a:rPr lang="en-US" sz="2000" b="1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Dark bands or streaks (hypodensity)</a:t>
            </a:r>
            <a:r>
              <a:rPr lang="en-US" sz="2000" b="0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 between two dense structures. The classic example is </a:t>
            </a:r>
            <a:r>
              <a:rPr lang="en-US" sz="2000" b="1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"petrous bone artifact"</a:t>
            </a:r>
            <a:r>
              <a:rPr lang="en-US" sz="2000" b="0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 which can falsely darken the </a:t>
            </a:r>
            <a:r>
              <a:rPr lang="en-US" sz="2000" b="1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temporal lobe bases</a:t>
            </a:r>
            <a:r>
              <a:rPr lang="en-US" sz="2000" b="0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.</a:t>
            </a:r>
          </a:p>
          <a:p>
            <a:pPr algn="l">
              <a:spcBef>
                <a:spcPts val="45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i="0" dirty="0">
                <a:solidFill>
                  <a:srgbClr val="FFC000"/>
                </a:solidFill>
                <a:effectLst/>
                <a:latin typeface="quote-cjk-patch"/>
              </a:rPr>
              <a:t>Differentiating from Pathology :</a:t>
            </a:r>
            <a:endParaRPr lang="en-US" sz="2000" b="0" i="0" dirty="0">
              <a:solidFill>
                <a:srgbClr val="FFC000"/>
              </a:solidFill>
              <a:effectLst/>
              <a:latin typeface="quote-cjk-patch"/>
            </a:endParaRPr>
          </a:p>
          <a:p>
            <a:pPr marL="742950" lvl="1" indent="-285750"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b="1" i="0" dirty="0">
                <a:solidFill>
                  <a:srgbClr val="FFC000"/>
                </a:solidFill>
                <a:effectLst/>
                <a:latin typeface="quote-cjk-patch"/>
              </a:rPr>
              <a:t>Fixed Anatomic Location</a:t>
            </a:r>
            <a:r>
              <a:rPr lang="en-US" sz="2000" b="1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:</a:t>
            </a:r>
            <a:r>
              <a:rPr lang="en-US" sz="2000" b="0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 Petrous artifact is always in the same anatomic location (overlying temporal lobes).</a:t>
            </a:r>
          </a:p>
          <a:p>
            <a:pPr marL="742950" lvl="1" indent="-285750" algn="l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2000" b="1" i="0" dirty="0">
                <a:solidFill>
                  <a:srgbClr val="FFC000"/>
                </a:solidFill>
                <a:effectLst/>
                <a:latin typeface="quote-cjk-patch"/>
              </a:rPr>
              <a:t>Linear/Band-like Pattern</a:t>
            </a:r>
            <a:r>
              <a:rPr lang="en-US" sz="2000" b="1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:</a:t>
            </a:r>
            <a:r>
              <a:rPr lang="en-US" sz="2000" b="0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 The artifact has a linear/halo shape, while acute ischemia conforms to a vascular territory (e.g., MCA) with anatomical borders.</a:t>
            </a:r>
          </a:p>
          <a:p>
            <a:pPr marL="742950" lvl="1" indent="-285750" algn="l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2000" b="1" i="0" dirty="0">
                <a:solidFill>
                  <a:srgbClr val="FFC000"/>
                </a:solidFill>
                <a:effectLst/>
                <a:latin typeface="quote-cjk-patch"/>
              </a:rPr>
              <a:t>Change with Gantry Tilt</a:t>
            </a:r>
            <a:r>
              <a:rPr lang="en-US" sz="2000" b="1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:</a:t>
            </a:r>
            <a:r>
              <a:rPr lang="en-US" sz="2000" b="0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 Its appearance changes slightly if the scan angle is altered.</a:t>
            </a:r>
          </a:p>
          <a:p>
            <a:pPr marL="742950" lvl="1" indent="-285750" algn="l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2000" b="1" i="0" dirty="0">
                <a:solidFill>
                  <a:srgbClr val="FFC000"/>
                </a:solidFill>
                <a:effectLst/>
                <a:latin typeface="quote-cjk-patch"/>
              </a:rPr>
              <a:t>Definitive Modality</a:t>
            </a:r>
            <a:r>
              <a:rPr lang="en-US" sz="2000" b="1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:</a:t>
            </a:r>
            <a:r>
              <a:rPr lang="en-US" sz="2000" b="0" i="0" dirty="0">
                <a:solidFill>
                  <a:schemeClr val="bg1">
                    <a:lumMod val="85000"/>
                  </a:schemeClr>
                </a:solidFill>
                <a:effectLst/>
                <a:latin typeface="quote-cjk-patch"/>
              </a:rPr>
              <a:t> MRI (DWI sequence) is definitive for ruling out acute ischemia in suspicious cases.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AF7846-FF86-83C0-16CB-514F367CA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21</a:t>
            </a:fld>
            <a:endParaRPr lang="en-US" noProof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1A7754-0A11-FA6D-64CF-8F526C1BE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6594" y="0"/>
            <a:ext cx="2605406" cy="231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062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D151EAE-FFB5-CB60-D0E2-D4FB56C790A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9487" t="27292" r="28384" b="4681"/>
          <a:stretch>
            <a:fillRect/>
          </a:stretch>
        </p:blipFill>
        <p:spPr>
          <a:xfrm>
            <a:off x="4943303" y="376366"/>
            <a:ext cx="5258872" cy="6368658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D5DCB1-3246-00EA-4431-578DFEF79C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514" y="1985988"/>
            <a:ext cx="3600103" cy="246409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>
                    <a:lumMod val="85000"/>
                  </a:schemeClr>
                </a:solidFill>
              </a:rPr>
              <a:t>M,23Y,Car role over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7AA329-C1D5-A89A-2D0F-BB0AC500A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979101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9334A47-5080-1A2F-6127-C6E28CCF370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2928"/>
          <a:stretch>
            <a:fillRect/>
          </a:stretch>
        </p:blipFill>
        <p:spPr>
          <a:xfrm>
            <a:off x="173960" y="885825"/>
            <a:ext cx="11744325" cy="4428779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694398-3BA7-C7CC-DDE2-7E34A62C9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041514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hade val="85000"/>
            <a:satMod val="1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E194971-2F2D-44B0-8AE6-FF2DCCEE0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1" name="Oval 5">
            <a:extLst>
              <a:ext uri="{FF2B5EF4-FFF2-40B4-BE49-F238E27FC236}">
                <a16:creationId xmlns:a16="http://schemas.microsoft.com/office/drawing/2014/main" id="{1FF9A61E-EB11-4C46-82E1-3E00A3B4B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E564EB3-35F2-4EFF-87DC-642DC02052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62AE8E50-35D4-4D5A-A4BB-168CBB027D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88726" cy="68589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C37D1D6D-17D8-4296-B000-665D1892D0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0396" y="1276539"/>
            <a:ext cx="5570417" cy="4304276"/>
          </a:xfrm>
          <a:custGeom>
            <a:avLst/>
            <a:gdLst>
              <a:gd name="connsiteX0" fmla="*/ 4985599 w 5593163"/>
              <a:gd name="connsiteY0" fmla="*/ 636203 h 4305008"/>
              <a:gd name="connsiteX1" fmla="*/ 5528908 w 5593163"/>
              <a:gd name="connsiteY1" fmla="*/ 1181049 h 4305008"/>
              <a:gd name="connsiteX2" fmla="*/ 4985599 w 5593163"/>
              <a:gd name="connsiteY2" fmla="*/ 636203 h 4305008"/>
              <a:gd name="connsiteX3" fmla="*/ 4985599 w 5593163"/>
              <a:gd name="connsiteY3" fmla="*/ 2333028 h 4305008"/>
              <a:gd name="connsiteX4" fmla="*/ 5528908 w 5593163"/>
              <a:gd name="connsiteY4" fmla="*/ 2877874 h 4305008"/>
              <a:gd name="connsiteX5" fmla="*/ 4985599 w 5593163"/>
              <a:gd name="connsiteY5" fmla="*/ 2333028 h 4305008"/>
              <a:gd name="connsiteX6" fmla="*/ 4985597 w 5593163"/>
              <a:gd name="connsiteY6" fmla="*/ 2034258 h 4305008"/>
              <a:gd name="connsiteX7" fmla="*/ 5528906 w 5593163"/>
              <a:gd name="connsiteY7" fmla="*/ 1493690 h 4305008"/>
              <a:gd name="connsiteX8" fmla="*/ 4985597 w 5593163"/>
              <a:gd name="connsiteY8" fmla="*/ 2034258 h 4305008"/>
              <a:gd name="connsiteX9" fmla="*/ 4985597 w 5593163"/>
              <a:gd name="connsiteY9" fmla="*/ 3731083 h 4305008"/>
              <a:gd name="connsiteX10" fmla="*/ 5528906 w 5593163"/>
              <a:gd name="connsiteY10" fmla="*/ 3190516 h 4305008"/>
              <a:gd name="connsiteX11" fmla="*/ 4985597 w 5593163"/>
              <a:gd name="connsiteY11" fmla="*/ 3731083 h 4305008"/>
              <a:gd name="connsiteX12" fmla="*/ 4842232 w 5593163"/>
              <a:gd name="connsiteY12" fmla="*/ 503273 h 4305008"/>
              <a:gd name="connsiteX13" fmla="*/ 4842826 w 5593163"/>
              <a:gd name="connsiteY13" fmla="*/ 491833 h 4305008"/>
              <a:gd name="connsiteX14" fmla="*/ 4843324 w 5593163"/>
              <a:gd name="connsiteY14" fmla="*/ 491866 h 4305008"/>
              <a:gd name="connsiteX15" fmla="*/ 4843350 w 5593163"/>
              <a:gd name="connsiteY15" fmla="*/ 491372 h 4305008"/>
              <a:gd name="connsiteX16" fmla="*/ 4860437 w 5593163"/>
              <a:gd name="connsiteY16" fmla="*/ 492995 h 4305008"/>
              <a:gd name="connsiteX17" fmla="*/ 4955899 w 5593163"/>
              <a:gd name="connsiteY17" fmla="*/ 502060 h 4305008"/>
              <a:gd name="connsiteX18" fmla="*/ 4972112 w 5593163"/>
              <a:gd name="connsiteY18" fmla="*/ 503599 h 4305008"/>
              <a:gd name="connsiteX19" fmla="*/ 4972229 w 5593163"/>
              <a:gd name="connsiteY19" fmla="*/ 504747 h 4305008"/>
              <a:gd name="connsiteX20" fmla="*/ 5583809 w 5593163"/>
              <a:gd name="connsiteY20" fmla="*/ 948988 h 4305008"/>
              <a:gd name="connsiteX21" fmla="*/ 5593163 w 5593163"/>
              <a:gd name="connsiteY21" fmla="*/ 971822 h 4305008"/>
              <a:gd name="connsiteX22" fmla="*/ 5593163 w 5593163"/>
              <a:gd name="connsiteY22" fmla="*/ 1318474 h 4305008"/>
              <a:gd name="connsiteX23" fmla="*/ 5558612 w 5593163"/>
              <a:gd name="connsiteY23" fmla="*/ 1315193 h 4305008"/>
              <a:gd name="connsiteX24" fmla="*/ 5542395 w 5593163"/>
              <a:gd name="connsiteY24" fmla="*/ 1313653 h 4305008"/>
              <a:gd name="connsiteX25" fmla="*/ 5542279 w 5593163"/>
              <a:gd name="connsiteY25" fmla="*/ 1312505 h 4305008"/>
              <a:gd name="connsiteX26" fmla="*/ 4852114 w 5593163"/>
              <a:gd name="connsiteY26" fmla="*/ 619464 h 4305008"/>
              <a:gd name="connsiteX27" fmla="*/ 4851608 w 5593163"/>
              <a:gd name="connsiteY27" fmla="*/ 619401 h 4305008"/>
              <a:gd name="connsiteX28" fmla="*/ 4851070 w 5593163"/>
              <a:gd name="connsiteY28" fmla="*/ 612725 h 4305008"/>
              <a:gd name="connsiteX29" fmla="*/ 4843603 w 5593163"/>
              <a:gd name="connsiteY29" fmla="*/ 520249 h 4305008"/>
              <a:gd name="connsiteX30" fmla="*/ 4842232 w 5593163"/>
              <a:gd name="connsiteY30" fmla="*/ 503273 h 4305008"/>
              <a:gd name="connsiteX31" fmla="*/ 4842232 w 5593163"/>
              <a:gd name="connsiteY31" fmla="*/ 2200098 h 4305008"/>
              <a:gd name="connsiteX32" fmla="*/ 4842826 w 5593163"/>
              <a:gd name="connsiteY32" fmla="*/ 2188658 h 4305008"/>
              <a:gd name="connsiteX33" fmla="*/ 4843324 w 5593163"/>
              <a:gd name="connsiteY33" fmla="*/ 2188691 h 4305008"/>
              <a:gd name="connsiteX34" fmla="*/ 4843350 w 5593163"/>
              <a:gd name="connsiteY34" fmla="*/ 2188197 h 4305008"/>
              <a:gd name="connsiteX35" fmla="*/ 4860437 w 5593163"/>
              <a:gd name="connsiteY35" fmla="*/ 2189820 h 4305008"/>
              <a:gd name="connsiteX36" fmla="*/ 4955899 w 5593163"/>
              <a:gd name="connsiteY36" fmla="*/ 2198885 h 4305008"/>
              <a:gd name="connsiteX37" fmla="*/ 4972112 w 5593163"/>
              <a:gd name="connsiteY37" fmla="*/ 2200424 h 4305008"/>
              <a:gd name="connsiteX38" fmla="*/ 4972229 w 5593163"/>
              <a:gd name="connsiteY38" fmla="*/ 2201572 h 4305008"/>
              <a:gd name="connsiteX39" fmla="*/ 5583809 w 5593163"/>
              <a:gd name="connsiteY39" fmla="*/ 2645813 h 4305008"/>
              <a:gd name="connsiteX40" fmla="*/ 5593163 w 5593163"/>
              <a:gd name="connsiteY40" fmla="*/ 2668647 h 4305008"/>
              <a:gd name="connsiteX41" fmla="*/ 5593163 w 5593163"/>
              <a:gd name="connsiteY41" fmla="*/ 3015299 h 4305008"/>
              <a:gd name="connsiteX42" fmla="*/ 5558612 w 5593163"/>
              <a:gd name="connsiteY42" fmla="*/ 3012018 h 4305008"/>
              <a:gd name="connsiteX43" fmla="*/ 5542395 w 5593163"/>
              <a:gd name="connsiteY43" fmla="*/ 3010478 h 4305008"/>
              <a:gd name="connsiteX44" fmla="*/ 5542279 w 5593163"/>
              <a:gd name="connsiteY44" fmla="*/ 3009330 h 4305008"/>
              <a:gd name="connsiteX45" fmla="*/ 4852114 w 5593163"/>
              <a:gd name="connsiteY45" fmla="*/ 2316289 h 4305008"/>
              <a:gd name="connsiteX46" fmla="*/ 4851608 w 5593163"/>
              <a:gd name="connsiteY46" fmla="*/ 2316226 h 4305008"/>
              <a:gd name="connsiteX47" fmla="*/ 4851070 w 5593163"/>
              <a:gd name="connsiteY47" fmla="*/ 2309550 h 4305008"/>
              <a:gd name="connsiteX48" fmla="*/ 4843603 w 5593163"/>
              <a:gd name="connsiteY48" fmla="*/ 2217074 h 4305008"/>
              <a:gd name="connsiteX49" fmla="*/ 4842232 w 5593163"/>
              <a:gd name="connsiteY49" fmla="*/ 2200098 h 4305008"/>
              <a:gd name="connsiteX50" fmla="*/ 4842232 w 5593163"/>
              <a:gd name="connsiteY50" fmla="*/ 3896923 h 4305008"/>
              <a:gd name="connsiteX51" fmla="*/ 4842826 w 5593163"/>
              <a:gd name="connsiteY51" fmla="*/ 3885483 h 4305008"/>
              <a:gd name="connsiteX52" fmla="*/ 4843324 w 5593163"/>
              <a:gd name="connsiteY52" fmla="*/ 3885516 h 4305008"/>
              <a:gd name="connsiteX53" fmla="*/ 4843350 w 5593163"/>
              <a:gd name="connsiteY53" fmla="*/ 3885022 h 4305008"/>
              <a:gd name="connsiteX54" fmla="*/ 4860437 w 5593163"/>
              <a:gd name="connsiteY54" fmla="*/ 3886645 h 4305008"/>
              <a:gd name="connsiteX55" fmla="*/ 4955899 w 5593163"/>
              <a:gd name="connsiteY55" fmla="*/ 3895710 h 4305008"/>
              <a:gd name="connsiteX56" fmla="*/ 4972112 w 5593163"/>
              <a:gd name="connsiteY56" fmla="*/ 3897249 h 4305008"/>
              <a:gd name="connsiteX57" fmla="*/ 4972229 w 5593163"/>
              <a:gd name="connsiteY57" fmla="*/ 3898397 h 4305008"/>
              <a:gd name="connsiteX58" fmla="*/ 5532481 w 5593163"/>
              <a:gd name="connsiteY58" fmla="*/ 4255797 h 4305008"/>
              <a:gd name="connsiteX59" fmla="*/ 5560926 w 5593163"/>
              <a:gd name="connsiteY59" fmla="*/ 4305008 h 4305008"/>
              <a:gd name="connsiteX60" fmla="*/ 5409877 w 5593163"/>
              <a:gd name="connsiteY60" fmla="*/ 4305008 h 4305008"/>
              <a:gd name="connsiteX61" fmla="*/ 5357754 w 5593163"/>
              <a:gd name="connsiteY61" fmla="*/ 4241205 h 4305008"/>
              <a:gd name="connsiteX62" fmla="*/ 4985599 w 5593163"/>
              <a:gd name="connsiteY62" fmla="*/ 4029853 h 4305008"/>
              <a:gd name="connsiteX63" fmla="*/ 5084780 w 5593163"/>
              <a:gd name="connsiteY63" fmla="*/ 4271827 h 4305008"/>
              <a:gd name="connsiteX64" fmla="*/ 5111462 w 5593163"/>
              <a:gd name="connsiteY64" fmla="*/ 4305008 h 4305008"/>
              <a:gd name="connsiteX65" fmla="*/ 4957353 w 5593163"/>
              <a:gd name="connsiteY65" fmla="*/ 4305008 h 4305008"/>
              <a:gd name="connsiteX66" fmla="*/ 4927231 w 5593163"/>
              <a:gd name="connsiteY66" fmla="*/ 4254710 h 4305008"/>
              <a:gd name="connsiteX67" fmla="*/ 4852114 w 5593163"/>
              <a:gd name="connsiteY67" fmla="*/ 4013114 h 4305008"/>
              <a:gd name="connsiteX68" fmla="*/ 4851608 w 5593163"/>
              <a:gd name="connsiteY68" fmla="*/ 4013051 h 4305008"/>
              <a:gd name="connsiteX69" fmla="*/ 4851070 w 5593163"/>
              <a:gd name="connsiteY69" fmla="*/ 4006375 h 4305008"/>
              <a:gd name="connsiteX70" fmla="*/ 4843603 w 5593163"/>
              <a:gd name="connsiteY70" fmla="*/ 3913899 h 4305008"/>
              <a:gd name="connsiteX71" fmla="*/ 4842232 w 5593163"/>
              <a:gd name="connsiteY71" fmla="*/ 3896923 h 4305008"/>
              <a:gd name="connsiteX72" fmla="*/ 4842230 w 5593163"/>
              <a:gd name="connsiteY72" fmla="*/ 469318 h 4305008"/>
              <a:gd name="connsiteX73" fmla="*/ 4843601 w 5593163"/>
              <a:gd name="connsiteY73" fmla="*/ 452471 h 4305008"/>
              <a:gd name="connsiteX74" fmla="*/ 4851065 w 5593163"/>
              <a:gd name="connsiteY74" fmla="*/ 360740 h 4305008"/>
              <a:gd name="connsiteX75" fmla="*/ 4851605 w 5593163"/>
              <a:gd name="connsiteY75" fmla="*/ 354103 h 4305008"/>
              <a:gd name="connsiteX76" fmla="*/ 4852110 w 5593163"/>
              <a:gd name="connsiteY76" fmla="*/ 354040 h 4305008"/>
              <a:gd name="connsiteX77" fmla="*/ 4936323 w 5593163"/>
              <a:gd name="connsiteY77" fmla="*/ 96778 h 4305008"/>
              <a:gd name="connsiteX78" fmla="*/ 4998957 w 5593163"/>
              <a:gd name="connsiteY78" fmla="*/ 0 h 4305008"/>
              <a:gd name="connsiteX79" fmla="*/ 5167333 w 5593163"/>
              <a:gd name="connsiteY79" fmla="*/ 0 h 4305008"/>
              <a:gd name="connsiteX80" fmla="*/ 5099105 w 5593163"/>
              <a:gd name="connsiteY80" fmla="*/ 76659 h 4305008"/>
              <a:gd name="connsiteX81" fmla="*/ 4985597 w 5593163"/>
              <a:gd name="connsiteY81" fmla="*/ 337433 h 4305008"/>
              <a:gd name="connsiteX82" fmla="*/ 5424571 w 5593163"/>
              <a:gd name="connsiteY82" fmla="*/ 44350 h 4305008"/>
              <a:gd name="connsiteX83" fmla="*/ 5446799 w 5593163"/>
              <a:gd name="connsiteY83" fmla="*/ 0 h 4305008"/>
              <a:gd name="connsiteX84" fmla="*/ 5593163 w 5593163"/>
              <a:gd name="connsiteY84" fmla="*/ 0 h 4305008"/>
              <a:gd name="connsiteX85" fmla="*/ 5593163 w 5593163"/>
              <a:gd name="connsiteY85" fmla="*/ 4197 h 4305008"/>
              <a:gd name="connsiteX86" fmla="*/ 5543598 w 5593163"/>
              <a:gd name="connsiteY86" fmla="*/ 95636 h 4305008"/>
              <a:gd name="connsiteX87" fmla="*/ 4972226 w 5593163"/>
              <a:gd name="connsiteY87" fmla="*/ 467856 h 4305008"/>
              <a:gd name="connsiteX88" fmla="*/ 4972110 w 5593163"/>
              <a:gd name="connsiteY88" fmla="*/ 468995 h 4305008"/>
              <a:gd name="connsiteX89" fmla="*/ 4955893 w 5593163"/>
              <a:gd name="connsiteY89" fmla="*/ 470523 h 4305008"/>
              <a:gd name="connsiteX90" fmla="*/ 4860466 w 5593163"/>
              <a:gd name="connsiteY90" fmla="*/ 479514 h 4305008"/>
              <a:gd name="connsiteX91" fmla="*/ 4843348 w 5593163"/>
              <a:gd name="connsiteY91" fmla="*/ 481127 h 4305008"/>
              <a:gd name="connsiteX92" fmla="*/ 4843322 w 5593163"/>
              <a:gd name="connsiteY92" fmla="*/ 480636 h 4305008"/>
              <a:gd name="connsiteX93" fmla="*/ 4842823 w 5593163"/>
              <a:gd name="connsiteY93" fmla="*/ 480669 h 4305008"/>
              <a:gd name="connsiteX94" fmla="*/ 4842230 w 5593163"/>
              <a:gd name="connsiteY94" fmla="*/ 469318 h 4305008"/>
              <a:gd name="connsiteX95" fmla="*/ 4842230 w 5593163"/>
              <a:gd name="connsiteY95" fmla="*/ 2166144 h 4305008"/>
              <a:gd name="connsiteX96" fmla="*/ 4843601 w 5593163"/>
              <a:gd name="connsiteY96" fmla="*/ 2149296 h 4305008"/>
              <a:gd name="connsiteX97" fmla="*/ 4851065 w 5593163"/>
              <a:gd name="connsiteY97" fmla="*/ 2057565 h 4305008"/>
              <a:gd name="connsiteX98" fmla="*/ 4851605 w 5593163"/>
              <a:gd name="connsiteY98" fmla="*/ 2050928 h 4305008"/>
              <a:gd name="connsiteX99" fmla="*/ 4852110 w 5593163"/>
              <a:gd name="connsiteY99" fmla="*/ 2050865 h 4305008"/>
              <a:gd name="connsiteX100" fmla="*/ 5542276 w 5593163"/>
              <a:gd name="connsiteY100" fmla="*/ 1363267 h 4305008"/>
              <a:gd name="connsiteX101" fmla="*/ 5542393 w 5593163"/>
              <a:gd name="connsiteY101" fmla="*/ 1362128 h 4305008"/>
              <a:gd name="connsiteX102" fmla="*/ 5558606 w 5593163"/>
              <a:gd name="connsiteY102" fmla="*/ 1360601 h 4305008"/>
              <a:gd name="connsiteX103" fmla="*/ 5593163 w 5593163"/>
              <a:gd name="connsiteY103" fmla="*/ 1357345 h 4305008"/>
              <a:gd name="connsiteX104" fmla="*/ 5593163 w 5593163"/>
              <a:gd name="connsiteY104" fmla="*/ 1701268 h 4305008"/>
              <a:gd name="connsiteX105" fmla="*/ 5583807 w 5593163"/>
              <a:gd name="connsiteY105" fmla="*/ 1723929 h 4305008"/>
              <a:gd name="connsiteX106" fmla="*/ 4972226 w 5593163"/>
              <a:gd name="connsiteY106" fmla="*/ 2164681 h 4305008"/>
              <a:gd name="connsiteX107" fmla="*/ 4972110 w 5593163"/>
              <a:gd name="connsiteY107" fmla="*/ 2165820 h 4305008"/>
              <a:gd name="connsiteX108" fmla="*/ 4955893 w 5593163"/>
              <a:gd name="connsiteY108" fmla="*/ 2167348 h 4305008"/>
              <a:gd name="connsiteX109" fmla="*/ 4860466 w 5593163"/>
              <a:gd name="connsiteY109" fmla="*/ 2176339 h 4305008"/>
              <a:gd name="connsiteX110" fmla="*/ 4843348 w 5593163"/>
              <a:gd name="connsiteY110" fmla="*/ 2177952 h 4305008"/>
              <a:gd name="connsiteX111" fmla="*/ 4843322 w 5593163"/>
              <a:gd name="connsiteY111" fmla="*/ 2177461 h 4305008"/>
              <a:gd name="connsiteX112" fmla="*/ 4842823 w 5593163"/>
              <a:gd name="connsiteY112" fmla="*/ 2177494 h 4305008"/>
              <a:gd name="connsiteX113" fmla="*/ 4842230 w 5593163"/>
              <a:gd name="connsiteY113" fmla="*/ 2166144 h 4305008"/>
              <a:gd name="connsiteX114" fmla="*/ 4842230 w 5593163"/>
              <a:gd name="connsiteY114" fmla="*/ 3862969 h 4305008"/>
              <a:gd name="connsiteX115" fmla="*/ 4843601 w 5593163"/>
              <a:gd name="connsiteY115" fmla="*/ 3846121 h 4305008"/>
              <a:gd name="connsiteX116" fmla="*/ 4851065 w 5593163"/>
              <a:gd name="connsiteY116" fmla="*/ 3754390 h 4305008"/>
              <a:gd name="connsiteX117" fmla="*/ 4851605 w 5593163"/>
              <a:gd name="connsiteY117" fmla="*/ 3747753 h 4305008"/>
              <a:gd name="connsiteX118" fmla="*/ 4852110 w 5593163"/>
              <a:gd name="connsiteY118" fmla="*/ 3747690 h 4305008"/>
              <a:gd name="connsiteX119" fmla="*/ 5542276 w 5593163"/>
              <a:gd name="connsiteY119" fmla="*/ 3060092 h 4305008"/>
              <a:gd name="connsiteX120" fmla="*/ 5542393 w 5593163"/>
              <a:gd name="connsiteY120" fmla="*/ 3058953 h 4305008"/>
              <a:gd name="connsiteX121" fmla="*/ 5558606 w 5593163"/>
              <a:gd name="connsiteY121" fmla="*/ 3057426 h 4305008"/>
              <a:gd name="connsiteX122" fmla="*/ 5593163 w 5593163"/>
              <a:gd name="connsiteY122" fmla="*/ 3054170 h 4305008"/>
              <a:gd name="connsiteX123" fmla="*/ 5593163 w 5593163"/>
              <a:gd name="connsiteY123" fmla="*/ 3398093 h 4305008"/>
              <a:gd name="connsiteX124" fmla="*/ 5583807 w 5593163"/>
              <a:gd name="connsiteY124" fmla="*/ 3420754 h 4305008"/>
              <a:gd name="connsiteX125" fmla="*/ 4972226 w 5593163"/>
              <a:gd name="connsiteY125" fmla="*/ 3861506 h 4305008"/>
              <a:gd name="connsiteX126" fmla="*/ 4972110 w 5593163"/>
              <a:gd name="connsiteY126" fmla="*/ 3862645 h 4305008"/>
              <a:gd name="connsiteX127" fmla="*/ 4955893 w 5593163"/>
              <a:gd name="connsiteY127" fmla="*/ 3864173 h 4305008"/>
              <a:gd name="connsiteX128" fmla="*/ 4860466 w 5593163"/>
              <a:gd name="connsiteY128" fmla="*/ 3873164 h 4305008"/>
              <a:gd name="connsiteX129" fmla="*/ 4843348 w 5593163"/>
              <a:gd name="connsiteY129" fmla="*/ 3874777 h 4305008"/>
              <a:gd name="connsiteX130" fmla="*/ 4843322 w 5593163"/>
              <a:gd name="connsiteY130" fmla="*/ 3874286 h 4305008"/>
              <a:gd name="connsiteX131" fmla="*/ 4842823 w 5593163"/>
              <a:gd name="connsiteY131" fmla="*/ 3874319 h 4305008"/>
              <a:gd name="connsiteX132" fmla="*/ 4842230 w 5593163"/>
              <a:gd name="connsiteY132" fmla="*/ 3862969 h 4305008"/>
              <a:gd name="connsiteX133" fmla="*/ 4135041 w 5593163"/>
              <a:gd name="connsiteY133" fmla="*/ 1181049 h 4305008"/>
              <a:gd name="connsiteX134" fmla="*/ 4678350 w 5593163"/>
              <a:gd name="connsiteY134" fmla="*/ 636203 h 4305008"/>
              <a:gd name="connsiteX135" fmla="*/ 4135041 w 5593163"/>
              <a:gd name="connsiteY135" fmla="*/ 1181049 h 4305008"/>
              <a:gd name="connsiteX136" fmla="*/ 4135041 w 5593163"/>
              <a:gd name="connsiteY136" fmla="*/ 1493690 h 4305008"/>
              <a:gd name="connsiteX137" fmla="*/ 4678350 w 5593163"/>
              <a:gd name="connsiteY137" fmla="*/ 2034258 h 4305008"/>
              <a:gd name="connsiteX138" fmla="*/ 4135041 w 5593163"/>
              <a:gd name="connsiteY138" fmla="*/ 1493690 h 4305008"/>
              <a:gd name="connsiteX139" fmla="*/ 4135041 w 5593163"/>
              <a:gd name="connsiteY139" fmla="*/ 2877874 h 4305008"/>
              <a:gd name="connsiteX140" fmla="*/ 4678350 w 5593163"/>
              <a:gd name="connsiteY140" fmla="*/ 2333028 h 4305008"/>
              <a:gd name="connsiteX141" fmla="*/ 4135041 w 5593163"/>
              <a:gd name="connsiteY141" fmla="*/ 2877874 h 4305008"/>
              <a:gd name="connsiteX142" fmla="*/ 4135041 w 5593163"/>
              <a:gd name="connsiteY142" fmla="*/ 3190516 h 4305008"/>
              <a:gd name="connsiteX143" fmla="*/ 4678350 w 5593163"/>
              <a:gd name="connsiteY143" fmla="*/ 3731083 h 4305008"/>
              <a:gd name="connsiteX144" fmla="*/ 4135041 w 5593163"/>
              <a:gd name="connsiteY144" fmla="*/ 3190516 h 4305008"/>
              <a:gd name="connsiteX145" fmla="*/ 4103022 w 5593163"/>
              <a:gd name="connsiteY145" fmla="*/ 4305008 h 4305008"/>
              <a:gd name="connsiteX146" fmla="*/ 4131467 w 5593163"/>
              <a:gd name="connsiteY146" fmla="*/ 4255797 h 4305008"/>
              <a:gd name="connsiteX147" fmla="*/ 4691720 w 5593163"/>
              <a:gd name="connsiteY147" fmla="*/ 3898397 h 4305008"/>
              <a:gd name="connsiteX148" fmla="*/ 4691837 w 5593163"/>
              <a:gd name="connsiteY148" fmla="*/ 3897249 h 4305008"/>
              <a:gd name="connsiteX149" fmla="*/ 4708050 w 5593163"/>
              <a:gd name="connsiteY149" fmla="*/ 3895710 h 4305008"/>
              <a:gd name="connsiteX150" fmla="*/ 4803512 w 5593163"/>
              <a:gd name="connsiteY150" fmla="*/ 3886645 h 4305008"/>
              <a:gd name="connsiteX151" fmla="*/ 4820599 w 5593163"/>
              <a:gd name="connsiteY151" fmla="*/ 3885022 h 4305008"/>
              <a:gd name="connsiteX152" fmla="*/ 4820625 w 5593163"/>
              <a:gd name="connsiteY152" fmla="*/ 3885516 h 4305008"/>
              <a:gd name="connsiteX153" fmla="*/ 4821123 w 5593163"/>
              <a:gd name="connsiteY153" fmla="*/ 3885483 h 4305008"/>
              <a:gd name="connsiteX154" fmla="*/ 4821717 w 5593163"/>
              <a:gd name="connsiteY154" fmla="*/ 3896923 h 4305008"/>
              <a:gd name="connsiteX155" fmla="*/ 4820346 w 5593163"/>
              <a:gd name="connsiteY155" fmla="*/ 3913899 h 4305008"/>
              <a:gd name="connsiteX156" fmla="*/ 4812879 w 5593163"/>
              <a:gd name="connsiteY156" fmla="*/ 4006375 h 4305008"/>
              <a:gd name="connsiteX157" fmla="*/ 4812341 w 5593163"/>
              <a:gd name="connsiteY157" fmla="*/ 4013051 h 4305008"/>
              <a:gd name="connsiteX158" fmla="*/ 4811835 w 5593163"/>
              <a:gd name="connsiteY158" fmla="*/ 4013114 h 4305008"/>
              <a:gd name="connsiteX159" fmla="*/ 4736718 w 5593163"/>
              <a:gd name="connsiteY159" fmla="*/ 4254710 h 4305008"/>
              <a:gd name="connsiteX160" fmla="*/ 4706597 w 5593163"/>
              <a:gd name="connsiteY160" fmla="*/ 4305008 h 4305008"/>
              <a:gd name="connsiteX161" fmla="*/ 4552487 w 5593163"/>
              <a:gd name="connsiteY161" fmla="*/ 4305008 h 4305008"/>
              <a:gd name="connsiteX162" fmla="*/ 4579169 w 5593163"/>
              <a:gd name="connsiteY162" fmla="*/ 4271827 h 4305008"/>
              <a:gd name="connsiteX163" fmla="*/ 4678350 w 5593163"/>
              <a:gd name="connsiteY163" fmla="*/ 4029853 h 4305008"/>
              <a:gd name="connsiteX164" fmla="*/ 4306196 w 5593163"/>
              <a:gd name="connsiteY164" fmla="*/ 4241205 h 4305008"/>
              <a:gd name="connsiteX165" fmla="*/ 4254073 w 5593163"/>
              <a:gd name="connsiteY165" fmla="*/ 4305008 h 4305008"/>
              <a:gd name="connsiteX166" fmla="*/ 4068511 w 5593163"/>
              <a:gd name="connsiteY166" fmla="*/ 0 h 4305008"/>
              <a:gd name="connsiteX167" fmla="*/ 4217148 w 5593163"/>
              <a:gd name="connsiteY167" fmla="*/ 0 h 4305008"/>
              <a:gd name="connsiteX168" fmla="*/ 4239376 w 5593163"/>
              <a:gd name="connsiteY168" fmla="*/ 44350 h 4305008"/>
              <a:gd name="connsiteX169" fmla="*/ 4678350 w 5593163"/>
              <a:gd name="connsiteY169" fmla="*/ 337433 h 4305008"/>
              <a:gd name="connsiteX170" fmla="*/ 4564842 w 5593163"/>
              <a:gd name="connsiteY170" fmla="*/ 76659 h 4305008"/>
              <a:gd name="connsiteX171" fmla="*/ 4496615 w 5593163"/>
              <a:gd name="connsiteY171" fmla="*/ 0 h 4305008"/>
              <a:gd name="connsiteX172" fmla="*/ 4664989 w 5593163"/>
              <a:gd name="connsiteY172" fmla="*/ 0 h 4305008"/>
              <a:gd name="connsiteX173" fmla="*/ 4727623 w 5593163"/>
              <a:gd name="connsiteY173" fmla="*/ 96778 h 4305008"/>
              <a:gd name="connsiteX174" fmla="*/ 4811836 w 5593163"/>
              <a:gd name="connsiteY174" fmla="*/ 354040 h 4305008"/>
              <a:gd name="connsiteX175" fmla="*/ 4812342 w 5593163"/>
              <a:gd name="connsiteY175" fmla="*/ 354103 h 4305008"/>
              <a:gd name="connsiteX176" fmla="*/ 4812882 w 5593163"/>
              <a:gd name="connsiteY176" fmla="*/ 360740 h 4305008"/>
              <a:gd name="connsiteX177" fmla="*/ 4820346 w 5593163"/>
              <a:gd name="connsiteY177" fmla="*/ 452471 h 4305008"/>
              <a:gd name="connsiteX178" fmla="*/ 4821717 w 5593163"/>
              <a:gd name="connsiteY178" fmla="*/ 469318 h 4305008"/>
              <a:gd name="connsiteX179" fmla="*/ 4821124 w 5593163"/>
              <a:gd name="connsiteY179" fmla="*/ 480669 h 4305008"/>
              <a:gd name="connsiteX180" fmla="*/ 4820625 w 5593163"/>
              <a:gd name="connsiteY180" fmla="*/ 480636 h 4305008"/>
              <a:gd name="connsiteX181" fmla="*/ 4820599 w 5593163"/>
              <a:gd name="connsiteY181" fmla="*/ 481127 h 4305008"/>
              <a:gd name="connsiteX182" fmla="*/ 4803481 w 5593163"/>
              <a:gd name="connsiteY182" fmla="*/ 479514 h 4305008"/>
              <a:gd name="connsiteX183" fmla="*/ 4708054 w 5593163"/>
              <a:gd name="connsiteY183" fmla="*/ 470523 h 4305008"/>
              <a:gd name="connsiteX184" fmla="*/ 4691837 w 5593163"/>
              <a:gd name="connsiteY184" fmla="*/ 468995 h 4305008"/>
              <a:gd name="connsiteX185" fmla="*/ 4691721 w 5593163"/>
              <a:gd name="connsiteY185" fmla="*/ 467856 h 4305008"/>
              <a:gd name="connsiteX186" fmla="*/ 4120350 w 5593163"/>
              <a:gd name="connsiteY186" fmla="*/ 95636 h 4305008"/>
              <a:gd name="connsiteX187" fmla="*/ 3991674 w 5593163"/>
              <a:gd name="connsiteY187" fmla="*/ 1313979 h 4305008"/>
              <a:gd name="connsiteX188" fmla="*/ 3993045 w 5593163"/>
              <a:gd name="connsiteY188" fmla="*/ 1296998 h 4305008"/>
              <a:gd name="connsiteX189" fmla="*/ 4000509 w 5593163"/>
              <a:gd name="connsiteY189" fmla="*/ 1204541 h 4305008"/>
              <a:gd name="connsiteX190" fmla="*/ 4001049 w 5593163"/>
              <a:gd name="connsiteY190" fmla="*/ 1197851 h 4305008"/>
              <a:gd name="connsiteX191" fmla="*/ 4001555 w 5593163"/>
              <a:gd name="connsiteY191" fmla="*/ 1197788 h 4305008"/>
              <a:gd name="connsiteX192" fmla="*/ 4691720 w 5593163"/>
              <a:gd name="connsiteY192" fmla="*/ 504747 h 4305008"/>
              <a:gd name="connsiteX193" fmla="*/ 4691837 w 5593163"/>
              <a:gd name="connsiteY193" fmla="*/ 503599 h 4305008"/>
              <a:gd name="connsiteX194" fmla="*/ 4708050 w 5593163"/>
              <a:gd name="connsiteY194" fmla="*/ 502060 h 4305008"/>
              <a:gd name="connsiteX195" fmla="*/ 4803512 w 5593163"/>
              <a:gd name="connsiteY195" fmla="*/ 492995 h 4305008"/>
              <a:gd name="connsiteX196" fmla="*/ 4820599 w 5593163"/>
              <a:gd name="connsiteY196" fmla="*/ 491372 h 4305008"/>
              <a:gd name="connsiteX197" fmla="*/ 4820625 w 5593163"/>
              <a:gd name="connsiteY197" fmla="*/ 491866 h 4305008"/>
              <a:gd name="connsiteX198" fmla="*/ 4821123 w 5593163"/>
              <a:gd name="connsiteY198" fmla="*/ 491833 h 4305008"/>
              <a:gd name="connsiteX199" fmla="*/ 4821717 w 5593163"/>
              <a:gd name="connsiteY199" fmla="*/ 503273 h 4305008"/>
              <a:gd name="connsiteX200" fmla="*/ 4820346 w 5593163"/>
              <a:gd name="connsiteY200" fmla="*/ 520249 h 4305008"/>
              <a:gd name="connsiteX201" fmla="*/ 4812879 w 5593163"/>
              <a:gd name="connsiteY201" fmla="*/ 612725 h 4305008"/>
              <a:gd name="connsiteX202" fmla="*/ 4812341 w 5593163"/>
              <a:gd name="connsiteY202" fmla="*/ 619401 h 4305008"/>
              <a:gd name="connsiteX203" fmla="*/ 4811835 w 5593163"/>
              <a:gd name="connsiteY203" fmla="*/ 619464 h 4305008"/>
              <a:gd name="connsiteX204" fmla="*/ 4121670 w 5593163"/>
              <a:gd name="connsiteY204" fmla="*/ 1312505 h 4305008"/>
              <a:gd name="connsiteX205" fmla="*/ 4121554 w 5593163"/>
              <a:gd name="connsiteY205" fmla="*/ 1313653 h 4305008"/>
              <a:gd name="connsiteX206" fmla="*/ 4105337 w 5593163"/>
              <a:gd name="connsiteY206" fmla="*/ 1315193 h 4305008"/>
              <a:gd name="connsiteX207" fmla="*/ 4009911 w 5593163"/>
              <a:gd name="connsiteY207" fmla="*/ 1324255 h 4305008"/>
              <a:gd name="connsiteX208" fmla="*/ 3992792 w 5593163"/>
              <a:gd name="connsiteY208" fmla="*/ 1325881 h 4305008"/>
              <a:gd name="connsiteX209" fmla="*/ 3992766 w 5593163"/>
              <a:gd name="connsiteY209" fmla="*/ 1325386 h 4305008"/>
              <a:gd name="connsiteX210" fmla="*/ 3992267 w 5593163"/>
              <a:gd name="connsiteY210" fmla="*/ 1325419 h 4305008"/>
              <a:gd name="connsiteX211" fmla="*/ 3991674 w 5593163"/>
              <a:gd name="connsiteY211" fmla="*/ 1313979 h 4305008"/>
              <a:gd name="connsiteX212" fmla="*/ 3991674 w 5593163"/>
              <a:gd name="connsiteY212" fmla="*/ 1361805 h 4305008"/>
              <a:gd name="connsiteX213" fmla="*/ 3992268 w 5593163"/>
              <a:gd name="connsiteY213" fmla="*/ 1350455 h 4305008"/>
              <a:gd name="connsiteX214" fmla="*/ 3992766 w 5593163"/>
              <a:gd name="connsiteY214" fmla="*/ 1350487 h 4305008"/>
              <a:gd name="connsiteX215" fmla="*/ 3992792 w 5593163"/>
              <a:gd name="connsiteY215" fmla="*/ 1349997 h 4305008"/>
              <a:gd name="connsiteX216" fmla="*/ 4009880 w 5593163"/>
              <a:gd name="connsiteY216" fmla="*/ 1351607 h 4305008"/>
              <a:gd name="connsiteX217" fmla="*/ 4105341 w 5593163"/>
              <a:gd name="connsiteY217" fmla="*/ 1360601 h 4305008"/>
              <a:gd name="connsiteX218" fmla="*/ 4121554 w 5593163"/>
              <a:gd name="connsiteY218" fmla="*/ 1362128 h 4305008"/>
              <a:gd name="connsiteX219" fmla="*/ 4121671 w 5593163"/>
              <a:gd name="connsiteY219" fmla="*/ 1363267 h 4305008"/>
              <a:gd name="connsiteX220" fmla="*/ 4811836 w 5593163"/>
              <a:gd name="connsiteY220" fmla="*/ 2050865 h 4305008"/>
              <a:gd name="connsiteX221" fmla="*/ 4812342 w 5593163"/>
              <a:gd name="connsiteY221" fmla="*/ 2050928 h 4305008"/>
              <a:gd name="connsiteX222" fmla="*/ 4812882 w 5593163"/>
              <a:gd name="connsiteY222" fmla="*/ 2057565 h 4305008"/>
              <a:gd name="connsiteX223" fmla="*/ 4820346 w 5593163"/>
              <a:gd name="connsiteY223" fmla="*/ 2149296 h 4305008"/>
              <a:gd name="connsiteX224" fmla="*/ 4821717 w 5593163"/>
              <a:gd name="connsiteY224" fmla="*/ 2166144 h 4305008"/>
              <a:gd name="connsiteX225" fmla="*/ 4821124 w 5593163"/>
              <a:gd name="connsiteY225" fmla="*/ 2177494 h 4305008"/>
              <a:gd name="connsiteX226" fmla="*/ 4820625 w 5593163"/>
              <a:gd name="connsiteY226" fmla="*/ 2177461 h 4305008"/>
              <a:gd name="connsiteX227" fmla="*/ 4820599 w 5593163"/>
              <a:gd name="connsiteY227" fmla="*/ 2177952 h 4305008"/>
              <a:gd name="connsiteX228" fmla="*/ 4803481 w 5593163"/>
              <a:gd name="connsiteY228" fmla="*/ 2176339 h 4305008"/>
              <a:gd name="connsiteX229" fmla="*/ 4708054 w 5593163"/>
              <a:gd name="connsiteY229" fmla="*/ 2167348 h 4305008"/>
              <a:gd name="connsiteX230" fmla="*/ 4691837 w 5593163"/>
              <a:gd name="connsiteY230" fmla="*/ 2165820 h 4305008"/>
              <a:gd name="connsiteX231" fmla="*/ 4691721 w 5593163"/>
              <a:gd name="connsiteY231" fmla="*/ 2164681 h 4305008"/>
              <a:gd name="connsiteX232" fmla="*/ 4001556 w 5593163"/>
              <a:gd name="connsiteY232" fmla="*/ 1477083 h 4305008"/>
              <a:gd name="connsiteX233" fmla="*/ 4001050 w 5593163"/>
              <a:gd name="connsiteY233" fmla="*/ 1477021 h 4305008"/>
              <a:gd name="connsiteX234" fmla="*/ 4000512 w 5593163"/>
              <a:gd name="connsiteY234" fmla="*/ 1470397 h 4305008"/>
              <a:gd name="connsiteX235" fmla="*/ 3993045 w 5593163"/>
              <a:gd name="connsiteY235" fmla="*/ 1378647 h 4305008"/>
              <a:gd name="connsiteX236" fmla="*/ 3991674 w 5593163"/>
              <a:gd name="connsiteY236" fmla="*/ 1361805 h 4305008"/>
              <a:gd name="connsiteX237" fmla="*/ 3991674 w 5593163"/>
              <a:gd name="connsiteY237" fmla="*/ 3010804 h 4305008"/>
              <a:gd name="connsiteX238" fmla="*/ 3993045 w 5593163"/>
              <a:gd name="connsiteY238" fmla="*/ 2993823 h 4305008"/>
              <a:gd name="connsiteX239" fmla="*/ 4000509 w 5593163"/>
              <a:gd name="connsiteY239" fmla="*/ 2901366 h 4305008"/>
              <a:gd name="connsiteX240" fmla="*/ 4001049 w 5593163"/>
              <a:gd name="connsiteY240" fmla="*/ 2894676 h 4305008"/>
              <a:gd name="connsiteX241" fmla="*/ 4001555 w 5593163"/>
              <a:gd name="connsiteY241" fmla="*/ 2894613 h 4305008"/>
              <a:gd name="connsiteX242" fmla="*/ 4691720 w 5593163"/>
              <a:gd name="connsiteY242" fmla="*/ 2201572 h 4305008"/>
              <a:gd name="connsiteX243" fmla="*/ 4691837 w 5593163"/>
              <a:gd name="connsiteY243" fmla="*/ 2200424 h 4305008"/>
              <a:gd name="connsiteX244" fmla="*/ 4708050 w 5593163"/>
              <a:gd name="connsiteY244" fmla="*/ 2198885 h 4305008"/>
              <a:gd name="connsiteX245" fmla="*/ 4803512 w 5593163"/>
              <a:gd name="connsiteY245" fmla="*/ 2189820 h 4305008"/>
              <a:gd name="connsiteX246" fmla="*/ 4820599 w 5593163"/>
              <a:gd name="connsiteY246" fmla="*/ 2188197 h 4305008"/>
              <a:gd name="connsiteX247" fmla="*/ 4820625 w 5593163"/>
              <a:gd name="connsiteY247" fmla="*/ 2188691 h 4305008"/>
              <a:gd name="connsiteX248" fmla="*/ 4821123 w 5593163"/>
              <a:gd name="connsiteY248" fmla="*/ 2188658 h 4305008"/>
              <a:gd name="connsiteX249" fmla="*/ 4821717 w 5593163"/>
              <a:gd name="connsiteY249" fmla="*/ 2200098 h 4305008"/>
              <a:gd name="connsiteX250" fmla="*/ 4820346 w 5593163"/>
              <a:gd name="connsiteY250" fmla="*/ 2217074 h 4305008"/>
              <a:gd name="connsiteX251" fmla="*/ 4812879 w 5593163"/>
              <a:gd name="connsiteY251" fmla="*/ 2309550 h 4305008"/>
              <a:gd name="connsiteX252" fmla="*/ 4812341 w 5593163"/>
              <a:gd name="connsiteY252" fmla="*/ 2316226 h 4305008"/>
              <a:gd name="connsiteX253" fmla="*/ 4811835 w 5593163"/>
              <a:gd name="connsiteY253" fmla="*/ 2316289 h 4305008"/>
              <a:gd name="connsiteX254" fmla="*/ 4121670 w 5593163"/>
              <a:gd name="connsiteY254" fmla="*/ 3009330 h 4305008"/>
              <a:gd name="connsiteX255" fmla="*/ 4121554 w 5593163"/>
              <a:gd name="connsiteY255" fmla="*/ 3010478 h 4305008"/>
              <a:gd name="connsiteX256" fmla="*/ 4105337 w 5593163"/>
              <a:gd name="connsiteY256" fmla="*/ 3012018 h 4305008"/>
              <a:gd name="connsiteX257" fmla="*/ 4009911 w 5593163"/>
              <a:gd name="connsiteY257" fmla="*/ 3021080 h 4305008"/>
              <a:gd name="connsiteX258" fmla="*/ 3992792 w 5593163"/>
              <a:gd name="connsiteY258" fmla="*/ 3022706 h 4305008"/>
              <a:gd name="connsiteX259" fmla="*/ 3992766 w 5593163"/>
              <a:gd name="connsiteY259" fmla="*/ 3022211 h 4305008"/>
              <a:gd name="connsiteX260" fmla="*/ 3992267 w 5593163"/>
              <a:gd name="connsiteY260" fmla="*/ 3022244 h 4305008"/>
              <a:gd name="connsiteX261" fmla="*/ 3991674 w 5593163"/>
              <a:gd name="connsiteY261" fmla="*/ 3010804 h 4305008"/>
              <a:gd name="connsiteX262" fmla="*/ 3991674 w 5593163"/>
              <a:gd name="connsiteY262" fmla="*/ 3058630 h 4305008"/>
              <a:gd name="connsiteX263" fmla="*/ 3992268 w 5593163"/>
              <a:gd name="connsiteY263" fmla="*/ 3047280 h 4305008"/>
              <a:gd name="connsiteX264" fmla="*/ 3992766 w 5593163"/>
              <a:gd name="connsiteY264" fmla="*/ 3047312 h 4305008"/>
              <a:gd name="connsiteX265" fmla="*/ 3992792 w 5593163"/>
              <a:gd name="connsiteY265" fmla="*/ 3046822 h 4305008"/>
              <a:gd name="connsiteX266" fmla="*/ 4009880 w 5593163"/>
              <a:gd name="connsiteY266" fmla="*/ 3048432 h 4305008"/>
              <a:gd name="connsiteX267" fmla="*/ 4105341 w 5593163"/>
              <a:gd name="connsiteY267" fmla="*/ 3057426 h 4305008"/>
              <a:gd name="connsiteX268" fmla="*/ 4121554 w 5593163"/>
              <a:gd name="connsiteY268" fmla="*/ 3058953 h 4305008"/>
              <a:gd name="connsiteX269" fmla="*/ 4121671 w 5593163"/>
              <a:gd name="connsiteY269" fmla="*/ 3060092 h 4305008"/>
              <a:gd name="connsiteX270" fmla="*/ 4811836 w 5593163"/>
              <a:gd name="connsiteY270" fmla="*/ 3747690 h 4305008"/>
              <a:gd name="connsiteX271" fmla="*/ 4812342 w 5593163"/>
              <a:gd name="connsiteY271" fmla="*/ 3747753 h 4305008"/>
              <a:gd name="connsiteX272" fmla="*/ 4812882 w 5593163"/>
              <a:gd name="connsiteY272" fmla="*/ 3754390 h 4305008"/>
              <a:gd name="connsiteX273" fmla="*/ 4820346 w 5593163"/>
              <a:gd name="connsiteY273" fmla="*/ 3846121 h 4305008"/>
              <a:gd name="connsiteX274" fmla="*/ 4821717 w 5593163"/>
              <a:gd name="connsiteY274" fmla="*/ 3862969 h 4305008"/>
              <a:gd name="connsiteX275" fmla="*/ 4821124 w 5593163"/>
              <a:gd name="connsiteY275" fmla="*/ 3874319 h 4305008"/>
              <a:gd name="connsiteX276" fmla="*/ 4820625 w 5593163"/>
              <a:gd name="connsiteY276" fmla="*/ 3874286 h 4305008"/>
              <a:gd name="connsiteX277" fmla="*/ 4820599 w 5593163"/>
              <a:gd name="connsiteY277" fmla="*/ 3874777 h 4305008"/>
              <a:gd name="connsiteX278" fmla="*/ 4803481 w 5593163"/>
              <a:gd name="connsiteY278" fmla="*/ 3873164 h 4305008"/>
              <a:gd name="connsiteX279" fmla="*/ 4708054 w 5593163"/>
              <a:gd name="connsiteY279" fmla="*/ 3864173 h 4305008"/>
              <a:gd name="connsiteX280" fmla="*/ 4691837 w 5593163"/>
              <a:gd name="connsiteY280" fmla="*/ 3862645 h 4305008"/>
              <a:gd name="connsiteX281" fmla="*/ 4691721 w 5593163"/>
              <a:gd name="connsiteY281" fmla="*/ 3861506 h 4305008"/>
              <a:gd name="connsiteX282" fmla="*/ 4001556 w 5593163"/>
              <a:gd name="connsiteY282" fmla="*/ 3173908 h 4305008"/>
              <a:gd name="connsiteX283" fmla="*/ 4001050 w 5593163"/>
              <a:gd name="connsiteY283" fmla="*/ 3173846 h 4305008"/>
              <a:gd name="connsiteX284" fmla="*/ 4000512 w 5593163"/>
              <a:gd name="connsiteY284" fmla="*/ 3167222 h 4305008"/>
              <a:gd name="connsiteX285" fmla="*/ 3993045 w 5593163"/>
              <a:gd name="connsiteY285" fmla="*/ 3075472 h 4305008"/>
              <a:gd name="connsiteX286" fmla="*/ 3991674 w 5593163"/>
              <a:gd name="connsiteY286" fmla="*/ 3058630 h 4305008"/>
              <a:gd name="connsiteX287" fmla="*/ 3293448 w 5593163"/>
              <a:gd name="connsiteY287" fmla="*/ 636203 h 4305008"/>
              <a:gd name="connsiteX288" fmla="*/ 3836757 w 5593163"/>
              <a:gd name="connsiteY288" fmla="*/ 1181049 h 4305008"/>
              <a:gd name="connsiteX289" fmla="*/ 3293448 w 5593163"/>
              <a:gd name="connsiteY289" fmla="*/ 636203 h 4305008"/>
              <a:gd name="connsiteX290" fmla="*/ 3293448 w 5593163"/>
              <a:gd name="connsiteY290" fmla="*/ 2333028 h 4305008"/>
              <a:gd name="connsiteX291" fmla="*/ 3836757 w 5593163"/>
              <a:gd name="connsiteY291" fmla="*/ 2877874 h 4305008"/>
              <a:gd name="connsiteX292" fmla="*/ 3293448 w 5593163"/>
              <a:gd name="connsiteY292" fmla="*/ 2333028 h 4305008"/>
              <a:gd name="connsiteX293" fmla="*/ 3293446 w 5593163"/>
              <a:gd name="connsiteY293" fmla="*/ 2034258 h 4305008"/>
              <a:gd name="connsiteX294" fmla="*/ 3836755 w 5593163"/>
              <a:gd name="connsiteY294" fmla="*/ 1493690 h 4305008"/>
              <a:gd name="connsiteX295" fmla="*/ 3293446 w 5593163"/>
              <a:gd name="connsiteY295" fmla="*/ 2034258 h 4305008"/>
              <a:gd name="connsiteX296" fmla="*/ 3293446 w 5593163"/>
              <a:gd name="connsiteY296" fmla="*/ 3731083 h 4305008"/>
              <a:gd name="connsiteX297" fmla="*/ 3836755 w 5593163"/>
              <a:gd name="connsiteY297" fmla="*/ 3190516 h 4305008"/>
              <a:gd name="connsiteX298" fmla="*/ 3293446 w 5593163"/>
              <a:gd name="connsiteY298" fmla="*/ 3731083 h 4305008"/>
              <a:gd name="connsiteX299" fmla="*/ 3150081 w 5593163"/>
              <a:gd name="connsiteY299" fmla="*/ 503273 h 4305008"/>
              <a:gd name="connsiteX300" fmla="*/ 3150675 w 5593163"/>
              <a:gd name="connsiteY300" fmla="*/ 491833 h 4305008"/>
              <a:gd name="connsiteX301" fmla="*/ 3151173 w 5593163"/>
              <a:gd name="connsiteY301" fmla="*/ 491866 h 4305008"/>
              <a:gd name="connsiteX302" fmla="*/ 3151199 w 5593163"/>
              <a:gd name="connsiteY302" fmla="*/ 491372 h 4305008"/>
              <a:gd name="connsiteX303" fmla="*/ 3168287 w 5593163"/>
              <a:gd name="connsiteY303" fmla="*/ 492995 h 4305008"/>
              <a:gd name="connsiteX304" fmla="*/ 3263748 w 5593163"/>
              <a:gd name="connsiteY304" fmla="*/ 502060 h 4305008"/>
              <a:gd name="connsiteX305" fmla="*/ 3279961 w 5593163"/>
              <a:gd name="connsiteY305" fmla="*/ 503599 h 4305008"/>
              <a:gd name="connsiteX306" fmla="*/ 3280078 w 5593163"/>
              <a:gd name="connsiteY306" fmla="*/ 504747 h 4305008"/>
              <a:gd name="connsiteX307" fmla="*/ 3970244 w 5593163"/>
              <a:gd name="connsiteY307" fmla="*/ 1197788 h 4305008"/>
              <a:gd name="connsiteX308" fmla="*/ 3970749 w 5593163"/>
              <a:gd name="connsiteY308" fmla="*/ 1197851 h 4305008"/>
              <a:gd name="connsiteX309" fmla="*/ 3971290 w 5593163"/>
              <a:gd name="connsiteY309" fmla="*/ 1204541 h 4305008"/>
              <a:gd name="connsiteX310" fmla="*/ 3978754 w 5593163"/>
              <a:gd name="connsiteY310" fmla="*/ 1296998 h 4305008"/>
              <a:gd name="connsiteX311" fmla="*/ 3980124 w 5593163"/>
              <a:gd name="connsiteY311" fmla="*/ 1313979 h 4305008"/>
              <a:gd name="connsiteX312" fmla="*/ 3979531 w 5593163"/>
              <a:gd name="connsiteY312" fmla="*/ 1325419 h 4305008"/>
              <a:gd name="connsiteX313" fmla="*/ 3979032 w 5593163"/>
              <a:gd name="connsiteY313" fmla="*/ 1325386 h 4305008"/>
              <a:gd name="connsiteX314" fmla="*/ 3979006 w 5593163"/>
              <a:gd name="connsiteY314" fmla="*/ 1325881 h 4305008"/>
              <a:gd name="connsiteX315" fmla="*/ 3961888 w 5593163"/>
              <a:gd name="connsiteY315" fmla="*/ 1324255 h 4305008"/>
              <a:gd name="connsiteX316" fmla="*/ 3866461 w 5593163"/>
              <a:gd name="connsiteY316" fmla="*/ 1315193 h 4305008"/>
              <a:gd name="connsiteX317" fmla="*/ 3850245 w 5593163"/>
              <a:gd name="connsiteY317" fmla="*/ 1313653 h 4305008"/>
              <a:gd name="connsiteX318" fmla="*/ 3850129 w 5593163"/>
              <a:gd name="connsiteY318" fmla="*/ 1312505 h 4305008"/>
              <a:gd name="connsiteX319" fmla="*/ 3159963 w 5593163"/>
              <a:gd name="connsiteY319" fmla="*/ 619464 h 4305008"/>
              <a:gd name="connsiteX320" fmla="*/ 3159457 w 5593163"/>
              <a:gd name="connsiteY320" fmla="*/ 619401 h 4305008"/>
              <a:gd name="connsiteX321" fmla="*/ 3158919 w 5593163"/>
              <a:gd name="connsiteY321" fmla="*/ 612725 h 4305008"/>
              <a:gd name="connsiteX322" fmla="*/ 3151452 w 5593163"/>
              <a:gd name="connsiteY322" fmla="*/ 520249 h 4305008"/>
              <a:gd name="connsiteX323" fmla="*/ 3150081 w 5593163"/>
              <a:gd name="connsiteY323" fmla="*/ 503273 h 4305008"/>
              <a:gd name="connsiteX324" fmla="*/ 3150081 w 5593163"/>
              <a:gd name="connsiteY324" fmla="*/ 2200098 h 4305008"/>
              <a:gd name="connsiteX325" fmla="*/ 3150675 w 5593163"/>
              <a:gd name="connsiteY325" fmla="*/ 2188658 h 4305008"/>
              <a:gd name="connsiteX326" fmla="*/ 3151173 w 5593163"/>
              <a:gd name="connsiteY326" fmla="*/ 2188691 h 4305008"/>
              <a:gd name="connsiteX327" fmla="*/ 3151199 w 5593163"/>
              <a:gd name="connsiteY327" fmla="*/ 2188197 h 4305008"/>
              <a:gd name="connsiteX328" fmla="*/ 3168287 w 5593163"/>
              <a:gd name="connsiteY328" fmla="*/ 2189820 h 4305008"/>
              <a:gd name="connsiteX329" fmla="*/ 3263748 w 5593163"/>
              <a:gd name="connsiteY329" fmla="*/ 2198885 h 4305008"/>
              <a:gd name="connsiteX330" fmla="*/ 3279961 w 5593163"/>
              <a:gd name="connsiteY330" fmla="*/ 2200424 h 4305008"/>
              <a:gd name="connsiteX331" fmla="*/ 3280078 w 5593163"/>
              <a:gd name="connsiteY331" fmla="*/ 2201572 h 4305008"/>
              <a:gd name="connsiteX332" fmla="*/ 3970244 w 5593163"/>
              <a:gd name="connsiteY332" fmla="*/ 2894613 h 4305008"/>
              <a:gd name="connsiteX333" fmla="*/ 3970749 w 5593163"/>
              <a:gd name="connsiteY333" fmla="*/ 2894676 h 4305008"/>
              <a:gd name="connsiteX334" fmla="*/ 3971290 w 5593163"/>
              <a:gd name="connsiteY334" fmla="*/ 2901366 h 4305008"/>
              <a:gd name="connsiteX335" fmla="*/ 3978754 w 5593163"/>
              <a:gd name="connsiteY335" fmla="*/ 2993823 h 4305008"/>
              <a:gd name="connsiteX336" fmla="*/ 3980124 w 5593163"/>
              <a:gd name="connsiteY336" fmla="*/ 3010804 h 4305008"/>
              <a:gd name="connsiteX337" fmla="*/ 3979531 w 5593163"/>
              <a:gd name="connsiteY337" fmla="*/ 3022244 h 4305008"/>
              <a:gd name="connsiteX338" fmla="*/ 3979032 w 5593163"/>
              <a:gd name="connsiteY338" fmla="*/ 3022211 h 4305008"/>
              <a:gd name="connsiteX339" fmla="*/ 3979006 w 5593163"/>
              <a:gd name="connsiteY339" fmla="*/ 3022706 h 4305008"/>
              <a:gd name="connsiteX340" fmla="*/ 3961888 w 5593163"/>
              <a:gd name="connsiteY340" fmla="*/ 3021080 h 4305008"/>
              <a:gd name="connsiteX341" fmla="*/ 3866461 w 5593163"/>
              <a:gd name="connsiteY341" fmla="*/ 3012018 h 4305008"/>
              <a:gd name="connsiteX342" fmla="*/ 3850245 w 5593163"/>
              <a:gd name="connsiteY342" fmla="*/ 3010478 h 4305008"/>
              <a:gd name="connsiteX343" fmla="*/ 3850129 w 5593163"/>
              <a:gd name="connsiteY343" fmla="*/ 3009330 h 4305008"/>
              <a:gd name="connsiteX344" fmla="*/ 3159963 w 5593163"/>
              <a:gd name="connsiteY344" fmla="*/ 2316289 h 4305008"/>
              <a:gd name="connsiteX345" fmla="*/ 3159457 w 5593163"/>
              <a:gd name="connsiteY345" fmla="*/ 2316226 h 4305008"/>
              <a:gd name="connsiteX346" fmla="*/ 3158919 w 5593163"/>
              <a:gd name="connsiteY346" fmla="*/ 2309550 h 4305008"/>
              <a:gd name="connsiteX347" fmla="*/ 3151452 w 5593163"/>
              <a:gd name="connsiteY347" fmla="*/ 2217074 h 4305008"/>
              <a:gd name="connsiteX348" fmla="*/ 3150081 w 5593163"/>
              <a:gd name="connsiteY348" fmla="*/ 2200098 h 4305008"/>
              <a:gd name="connsiteX349" fmla="*/ 3150081 w 5593163"/>
              <a:gd name="connsiteY349" fmla="*/ 3896923 h 4305008"/>
              <a:gd name="connsiteX350" fmla="*/ 3150675 w 5593163"/>
              <a:gd name="connsiteY350" fmla="*/ 3885483 h 4305008"/>
              <a:gd name="connsiteX351" fmla="*/ 3151173 w 5593163"/>
              <a:gd name="connsiteY351" fmla="*/ 3885516 h 4305008"/>
              <a:gd name="connsiteX352" fmla="*/ 3151199 w 5593163"/>
              <a:gd name="connsiteY352" fmla="*/ 3885022 h 4305008"/>
              <a:gd name="connsiteX353" fmla="*/ 3168287 w 5593163"/>
              <a:gd name="connsiteY353" fmla="*/ 3886645 h 4305008"/>
              <a:gd name="connsiteX354" fmla="*/ 3263748 w 5593163"/>
              <a:gd name="connsiteY354" fmla="*/ 3895710 h 4305008"/>
              <a:gd name="connsiteX355" fmla="*/ 3279961 w 5593163"/>
              <a:gd name="connsiteY355" fmla="*/ 3897249 h 4305008"/>
              <a:gd name="connsiteX356" fmla="*/ 3280078 w 5593163"/>
              <a:gd name="connsiteY356" fmla="*/ 3898397 h 4305008"/>
              <a:gd name="connsiteX357" fmla="*/ 3840331 w 5593163"/>
              <a:gd name="connsiteY357" fmla="*/ 4255797 h 4305008"/>
              <a:gd name="connsiteX358" fmla="*/ 3868775 w 5593163"/>
              <a:gd name="connsiteY358" fmla="*/ 4305008 h 4305008"/>
              <a:gd name="connsiteX359" fmla="*/ 3717725 w 5593163"/>
              <a:gd name="connsiteY359" fmla="*/ 4305008 h 4305008"/>
              <a:gd name="connsiteX360" fmla="*/ 3665602 w 5593163"/>
              <a:gd name="connsiteY360" fmla="*/ 4241205 h 4305008"/>
              <a:gd name="connsiteX361" fmla="*/ 3293448 w 5593163"/>
              <a:gd name="connsiteY361" fmla="*/ 4029853 h 4305008"/>
              <a:gd name="connsiteX362" fmla="*/ 3392629 w 5593163"/>
              <a:gd name="connsiteY362" fmla="*/ 4271827 h 4305008"/>
              <a:gd name="connsiteX363" fmla="*/ 3419311 w 5593163"/>
              <a:gd name="connsiteY363" fmla="*/ 4305008 h 4305008"/>
              <a:gd name="connsiteX364" fmla="*/ 3265201 w 5593163"/>
              <a:gd name="connsiteY364" fmla="*/ 4305008 h 4305008"/>
              <a:gd name="connsiteX365" fmla="*/ 3235080 w 5593163"/>
              <a:gd name="connsiteY365" fmla="*/ 4254710 h 4305008"/>
              <a:gd name="connsiteX366" fmla="*/ 3159963 w 5593163"/>
              <a:gd name="connsiteY366" fmla="*/ 4013114 h 4305008"/>
              <a:gd name="connsiteX367" fmla="*/ 3159457 w 5593163"/>
              <a:gd name="connsiteY367" fmla="*/ 4013051 h 4305008"/>
              <a:gd name="connsiteX368" fmla="*/ 3158919 w 5593163"/>
              <a:gd name="connsiteY368" fmla="*/ 4006375 h 4305008"/>
              <a:gd name="connsiteX369" fmla="*/ 3151452 w 5593163"/>
              <a:gd name="connsiteY369" fmla="*/ 3913899 h 4305008"/>
              <a:gd name="connsiteX370" fmla="*/ 3150081 w 5593163"/>
              <a:gd name="connsiteY370" fmla="*/ 3896923 h 4305008"/>
              <a:gd name="connsiteX371" fmla="*/ 3150079 w 5593163"/>
              <a:gd name="connsiteY371" fmla="*/ 469318 h 4305008"/>
              <a:gd name="connsiteX372" fmla="*/ 3151450 w 5593163"/>
              <a:gd name="connsiteY372" fmla="*/ 452471 h 4305008"/>
              <a:gd name="connsiteX373" fmla="*/ 3158914 w 5593163"/>
              <a:gd name="connsiteY373" fmla="*/ 360740 h 4305008"/>
              <a:gd name="connsiteX374" fmla="*/ 3159454 w 5593163"/>
              <a:gd name="connsiteY374" fmla="*/ 354103 h 4305008"/>
              <a:gd name="connsiteX375" fmla="*/ 3159960 w 5593163"/>
              <a:gd name="connsiteY375" fmla="*/ 354040 h 4305008"/>
              <a:gd name="connsiteX376" fmla="*/ 3244173 w 5593163"/>
              <a:gd name="connsiteY376" fmla="*/ 96778 h 4305008"/>
              <a:gd name="connsiteX377" fmla="*/ 3306807 w 5593163"/>
              <a:gd name="connsiteY377" fmla="*/ 0 h 4305008"/>
              <a:gd name="connsiteX378" fmla="*/ 3475182 w 5593163"/>
              <a:gd name="connsiteY378" fmla="*/ 0 h 4305008"/>
              <a:gd name="connsiteX379" fmla="*/ 3406954 w 5593163"/>
              <a:gd name="connsiteY379" fmla="*/ 76659 h 4305008"/>
              <a:gd name="connsiteX380" fmla="*/ 3293446 w 5593163"/>
              <a:gd name="connsiteY380" fmla="*/ 337433 h 4305008"/>
              <a:gd name="connsiteX381" fmla="*/ 3732420 w 5593163"/>
              <a:gd name="connsiteY381" fmla="*/ 44350 h 4305008"/>
              <a:gd name="connsiteX382" fmla="*/ 3754649 w 5593163"/>
              <a:gd name="connsiteY382" fmla="*/ 0 h 4305008"/>
              <a:gd name="connsiteX383" fmla="*/ 3903287 w 5593163"/>
              <a:gd name="connsiteY383" fmla="*/ 0 h 4305008"/>
              <a:gd name="connsiteX384" fmla="*/ 3851448 w 5593163"/>
              <a:gd name="connsiteY384" fmla="*/ 95636 h 4305008"/>
              <a:gd name="connsiteX385" fmla="*/ 3280075 w 5593163"/>
              <a:gd name="connsiteY385" fmla="*/ 467856 h 4305008"/>
              <a:gd name="connsiteX386" fmla="*/ 3279959 w 5593163"/>
              <a:gd name="connsiteY386" fmla="*/ 468995 h 4305008"/>
              <a:gd name="connsiteX387" fmla="*/ 3263742 w 5593163"/>
              <a:gd name="connsiteY387" fmla="*/ 470523 h 4305008"/>
              <a:gd name="connsiteX388" fmla="*/ 3168316 w 5593163"/>
              <a:gd name="connsiteY388" fmla="*/ 479514 h 4305008"/>
              <a:gd name="connsiteX389" fmla="*/ 3151197 w 5593163"/>
              <a:gd name="connsiteY389" fmla="*/ 481127 h 4305008"/>
              <a:gd name="connsiteX390" fmla="*/ 3151171 w 5593163"/>
              <a:gd name="connsiteY390" fmla="*/ 480636 h 4305008"/>
              <a:gd name="connsiteX391" fmla="*/ 3150672 w 5593163"/>
              <a:gd name="connsiteY391" fmla="*/ 480669 h 4305008"/>
              <a:gd name="connsiteX392" fmla="*/ 3150079 w 5593163"/>
              <a:gd name="connsiteY392" fmla="*/ 469318 h 4305008"/>
              <a:gd name="connsiteX393" fmla="*/ 3150079 w 5593163"/>
              <a:gd name="connsiteY393" fmla="*/ 2166144 h 4305008"/>
              <a:gd name="connsiteX394" fmla="*/ 3151450 w 5593163"/>
              <a:gd name="connsiteY394" fmla="*/ 2149296 h 4305008"/>
              <a:gd name="connsiteX395" fmla="*/ 3158914 w 5593163"/>
              <a:gd name="connsiteY395" fmla="*/ 2057565 h 4305008"/>
              <a:gd name="connsiteX396" fmla="*/ 3159454 w 5593163"/>
              <a:gd name="connsiteY396" fmla="*/ 2050928 h 4305008"/>
              <a:gd name="connsiteX397" fmla="*/ 3159960 w 5593163"/>
              <a:gd name="connsiteY397" fmla="*/ 2050865 h 4305008"/>
              <a:gd name="connsiteX398" fmla="*/ 3850126 w 5593163"/>
              <a:gd name="connsiteY398" fmla="*/ 1363267 h 4305008"/>
              <a:gd name="connsiteX399" fmla="*/ 3850243 w 5593163"/>
              <a:gd name="connsiteY399" fmla="*/ 1362128 h 4305008"/>
              <a:gd name="connsiteX400" fmla="*/ 3866455 w 5593163"/>
              <a:gd name="connsiteY400" fmla="*/ 1360601 h 4305008"/>
              <a:gd name="connsiteX401" fmla="*/ 3961917 w 5593163"/>
              <a:gd name="connsiteY401" fmla="*/ 1351607 h 4305008"/>
              <a:gd name="connsiteX402" fmla="*/ 3979004 w 5593163"/>
              <a:gd name="connsiteY402" fmla="*/ 1349997 h 4305008"/>
              <a:gd name="connsiteX403" fmla="*/ 3979030 w 5593163"/>
              <a:gd name="connsiteY403" fmla="*/ 1350487 h 4305008"/>
              <a:gd name="connsiteX404" fmla="*/ 3979528 w 5593163"/>
              <a:gd name="connsiteY404" fmla="*/ 1350455 h 4305008"/>
              <a:gd name="connsiteX405" fmla="*/ 3980122 w 5593163"/>
              <a:gd name="connsiteY405" fmla="*/ 1361805 h 4305008"/>
              <a:gd name="connsiteX406" fmla="*/ 3978752 w 5593163"/>
              <a:gd name="connsiteY406" fmla="*/ 1378647 h 4305008"/>
              <a:gd name="connsiteX407" fmla="*/ 3971285 w 5593163"/>
              <a:gd name="connsiteY407" fmla="*/ 1470397 h 4305008"/>
              <a:gd name="connsiteX408" fmla="*/ 3970746 w 5593163"/>
              <a:gd name="connsiteY408" fmla="*/ 1477021 h 4305008"/>
              <a:gd name="connsiteX409" fmla="*/ 3970241 w 5593163"/>
              <a:gd name="connsiteY409" fmla="*/ 1477083 h 4305008"/>
              <a:gd name="connsiteX410" fmla="*/ 3280075 w 5593163"/>
              <a:gd name="connsiteY410" fmla="*/ 2164681 h 4305008"/>
              <a:gd name="connsiteX411" fmla="*/ 3279959 w 5593163"/>
              <a:gd name="connsiteY411" fmla="*/ 2165820 h 4305008"/>
              <a:gd name="connsiteX412" fmla="*/ 3263742 w 5593163"/>
              <a:gd name="connsiteY412" fmla="*/ 2167348 h 4305008"/>
              <a:gd name="connsiteX413" fmla="*/ 3168316 w 5593163"/>
              <a:gd name="connsiteY413" fmla="*/ 2176339 h 4305008"/>
              <a:gd name="connsiteX414" fmla="*/ 3151197 w 5593163"/>
              <a:gd name="connsiteY414" fmla="*/ 2177952 h 4305008"/>
              <a:gd name="connsiteX415" fmla="*/ 3151171 w 5593163"/>
              <a:gd name="connsiteY415" fmla="*/ 2177461 h 4305008"/>
              <a:gd name="connsiteX416" fmla="*/ 3150672 w 5593163"/>
              <a:gd name="connsiteY416" fmla="*/ 2177494 h 4305008"/>
              <a:gd name="connsiteX417" fmla="*/ 3150079 w 5593163"/>
              <a:gd name="connsiteY417" fmla="*/ 2166144 h 4305008"/>
              <a:gd name="connsiteX418" fmla="*/ 3150079 w 5593163"/>
              <a:gd name="connsiteY418" fmla="*/ 3862969 h 4305008"/>
              <a:gd name="connsiteX419" fmla="*/ 3151450 w 5593163"/>
              <a:gd name="connsiteY419" fmla="*/ 3846121 h 4305008"/>
              <a:gd name="connsiteX420" fmla="*/ 3158914 w 5593163"/>
              <a:gd name="connsiteY420" fmla="*/ 3754390 h 4305008"/>
              <a:gd name="connsiteX421" fmla="*/ 3159454 w 5593163"/>
              <a:gd name="connsiteY421" fmla="*/ 3747753 h 4305008"/>
              <a:gd name="connsiteX422" fmla="*/ 3159960 w 5593163"/>
              <a:gd name="connsiteY422" fmla="*/ 3747690 h 4305008"/>
              <a:gd name="connsiteX423" fmla="*/ 3850126 w 5593163"/>
              <a:gd name="connsiteY423" fmla="*/ 3060092 h 4305008"/>
              <a:gd name="connsiteX424" fmla="*/ 3850243 w 5593163"/>
              <a:gd name="connsiteY424" fmla="*/ 3058953 h 4305008"/>
              <a:gd name="connsiteX425" fmla="*/ 3866455 w 5593163"/>
              <a:gd name="connsiteY425" fmla="*/ 3057426 h 4305008"/>
              <a:gd name="connsiteX426" fmla="*/ 3961917 w 5593163"/>
              <a:gd name="connsiteY426" fmla="*/ 3048432 h 4305008"/>
              <a:gd name="connsiteX427" fmla="*/ 3979004 w 5593163"/>
              <a:gd name="connsiteY427" fmla="*/ 3046822 h 4305008"/>
              <a:gd name="connsiteX428" fmla="*/ 3979030 w 5593163"/>
              <a:gd name="connsiteY428" fmla="*/ 3047312 h 4305008"/>
              <a:gd name="connsiteX429" fmla="*/ 3979528 w 5593163"/>
              <a:gd name="connsiteY429" fmla="*/ 3047280 h 4305008"/>
              <a:gd name="connsiteX430" fmla="*/ 3980122 w 5593163"/>
              <a:gd name="connsiteY430" fmla="*/ 3058630 h 4305008"/>
              <a:gd name="connsiteX431" fmla="*/ 3978752 w 5593163"/>
              <a:gd name="connsiteY431" fmla="*/ 3075472 h 4305008"/>
              <a:gd name="connsiteX432" fmla="*/ 3971285 w 5593163"/>
              <a:gd name="connsiteY432" fmla="*/ 3167222 h 4305008"/>
              <a:gd name="connsiteX433" fmla="*/ 3970746 w 5593163"/>
              <a:gd name="connsiteY433" fmla="*/ 3173846 h 4305008"/>
              <a:gd name="connsiteX434" fmla="*/ 3970241 w 5593163"/>
              <a:gd name="connsiteY434" fmla="*/ 3173908 h 4305008"/>
              <a:gd name="connsiteX435" fmla="*/ 3280075 w 5593163"/>
              <a:gd name="connsiteY435" fmla="*/ 3861506 h 4305008"/>
              <a:gd name="connsiteX436" fmla="*/ 3279959 w 5593163"/>
              <a:gd name="connsiteY436" fmla="*/ 3862645 h 4305008"/>
              <a:gd name="connsiteX437" fmla="*/ 3263742 w 5593163"/>
              <a:gd name="connsiteY437" fmla="*/ 3864173 h 4305008"/>
              <a:gd name="connsiteX438" fmla="*/ 3168316 w 5593163"/>
              <a:gd name="connsiteY438" fmla="*/ 3873164 h 4305008"/>
              <a:gd name="connsiteX439" fmla="*/ 3151197 w 5593163"/>
              <a:gd name="connsiteY439" fmla="*/ 3874777 h 4305008"/>
              <a:gd name="connsiteX440" fmla="*/ 3151171 w 5593163"/>
              <a:gd name="connsiteY440" fmla="*/ 3874286 h 4305008"/>
              <a:gd name="connsiteX441" fmla="*/ 3150672 w 5593163"/>
              <a:gd name="connsiteY441" fmla="*/ 3874319 h 4305008"/>
              <a:gd name="connsiteX442" fmla="*/ 3150079 w 5593163"/>
              <a:gd name="connsiteY442" fmla="*/ 3862969 h 4305008"/>
              <a:gd name="connsiteX443" fmla="*/ 2442890 w 5593163"/>
              <a:gd name="connsiteY443" fmla="*/ 1181049 h 4305008"/>
              <a:gd name="connsiteX444" fmla="*/ 2986199 w 5593163"/>
              <a:gd name="connsiteY444" fmla="*/ 636203 h 4305008"/>
              <a:gd name="connsiteX445" fmla="*/ 2442890 w 5593163"/>
              <a:gd name="connsiteY445" fmla="*/ 1181049 h 4305008"/>
              <a:gd name="connsiteX446" fmla="*/ 2442890 w 5593163"/>
              <a:gd name="connsiteY446" fmla="*/ 1493690 h 4305008"/>
              <a:gd name="connsiteX447" fmla="*/ 2986199 w 5593163"/>
              <a:gd name="connsiteY447" fmla="*/ 2034258 h 4305008"/>
              <a:gd name="connsiteX448" fmla="*/ 2442890 w 5593163"/>
              <a:gd name="connsiteY448" fmla="*/ 1493690 h 4305008"/>
              <a:gd name="connsiteX449" fmla="*/ 2442890 w 5593163"/>
              <a:gd name="connsiteY449" fmla="*/ 2877874 h 4305008"/>
              <a:gd name="connsiteX450" fmla="*/ 2986199 w 5593163"/>
              <a:gd name="connsiteY450" fmla="*/ 2333028 h 4305008"/>
              <a:gd name="connsiteX451" fmla="*/ 2442890 w 5593163"/>
              <a:gd name="connsiteY451" fmla="*/ 2877874 h 4305008"/>
              <a:gd name="connsiteX452" fmla="*/ 2442890 w 5593163"/>
              <a:gd name="connsiteY452" fmla="*/ 3190516 h 4305008"/>
              <a:gd name="connsiteX453" fmla="*/ 2986199 w 5593163"/>
              <a:gd name="connsiteY453" fmla="*/ 3731083 h 4305008"/>
              <a:gd name="connsiteX454" fmla="*/ 2442890 w 5593163"/>
              <a:gd name="connsiteY454" fmla="*/ 3190516 h 4305008"/>
              <a:gd name="connsiteX455" fmla="*/ 2410871 w 5593163"/>
              <a:gd name="connsiteY455" fmla="*/ 4305008 h 4305008"/>
              <a:gd name="connsiteX456" fmla="*/ 2439316 w 5593163"/>
              <a:gd name="connsiteY456" fmla="*/ 4255797 h 4305008"/>
              <a:gd name="connsiteX457" fmla="*/ 2999569 w 5593163"/>
              <a:gd name="connsiteY457" fmla="*/ 3898397 h 4305008"/>
              <a:gd name="connsiteX458" fmla="*/ 2999686 w 5593163"/>
              <a:gd name="connsiteY458" fmla="*/ 3897249 h 4305008"/>
              <a:gd name="connsiteX459" fmla="*/ 3015899 w 5593163"/>
              <a:gd name="connsiteY459" fmla="*/ 3895710 h 4305008"/>
              <a:gd name="connsiteX460" fmla="*/ 3111360 w 5593163"/>
              <a:gd name="connsiteY460" fmla="*/ 3886645 h 4305008"/>
              <a:gd name="connsiteX461" fmla="*/ 3128448 w 5593163"/>
              <a:gd name="connsiteY461" fmla="*/ 3885022 h 4305008"/>
              <a:gd name="connsiteX462" fmla="*/ 3128474 w 5593163"/>
              <a:gd name="connsiteY462" fmla="*/ 3885516 h 4305008"/>
              <a:gd name="connsiteX463" fmla="*/ 3128972 w 5593163"/>
              <a:gd name="connsiteY463" fmla="*/ 3885483 h 4305008"/>
              <a:gd name="connsiteX464" fmla="*/ 3129566 w 5593163"/>
              <a:gd name="connsiteY464" fmla="*/ 3896923 h 4305008"/>
              <a:gd name="connsiteX465" fmla="*/ 3128195 w 5593163"/>
              <a:gd name="connsiteY465" fmla="*/ 3913899 h 4305008"/>
              <a:gd name="connsiteX466" fmla="*/ 3120728 w 5593163"/>
              <a:gd name="connsiteY466" fmla="*/ 4006375 h 4305008"/>
              <a:gd name="connsiteX467" fmla="*/ 3120190 w 5593163"/>
              <a:gd name="connsiteY467" fmla="*/ 4013051 h 4305008"/>
              <a:gd name="connsiteX468" fmla="*/ 3119684 w 5593163"/>
              <a:gd name="connsiteY468" fmla="*/ 4013114 h 4305008"/>
              <a:gd name="connsiteX469" fmla="*/ 3044567 w 5593163"/>
              <a:gd name="connsiteY469" fmla="*/ 4254710 h 4305008"/>
              <a:gd name="connsiteX470" fmla="*/ 3014445 w 5593163"/>
              <a:gd name="connsiteY470" fmla="*/ 4305008 h 4305008"/>
              <a:gd name="connsiteX471" fmla="*/ 2860336 w 5593163"/>
              <a:gd name="connsiteY471" fmla="*/ 4305008 h 4305008"/>
              <a:gd name="connsiteX472" fmla="*/ 2887018 w 5593163"/>
              <a:gd name="connsiteY472" fmla="*/ 4271827 h 4305008"/>
              <a:gd name="connsiteX473" fmla="*/ 2986199 w 5593163"/>
              <a:gd name="connsiteY473" fmla="*/ 4029853 h 4305008"/>
              <a:gd name="connsiteX474" fmla="*/ 2614045 w 5593163"/>
              <a:gd name="connsiteY474" fmla="*/ 4241205 h 4305008"/>
              <a:gd name="connsiteX475" fmla="*/ 2561922 w 5593163"/>
              <a:gd name="connsiteY475" fmla="*/ 4305008 h 4305008"/>
              <a:gd name="connsiteX476" fmla="*/ 2376360 w 5593163"/>
              <a:gd name="connsiteY476" fmla="*/ 0 h 4305008"/>
              <a:gd name="connsiteX477" fmla="*/ 2524998 w 5593163"/>
              <a:gd name="connsiteY477" fmla="*/ 0 h 4305008"/>
              <a:gd name="connsiteX478" fmla="*/ 2547226 w 5593163"/>
              <a:gd name="connsiteY478" fmla="*/ 44350 h 4305008"/>
              <a:gd name="connsiteX479" fmla="*/ 2986199 w 5593163"/>
              <a:gd name="connsiteY479" fmla="*/ 337433 h 4305008"/>
              <a:gd name="connsiteX480" fmla="*/ 2872691 w 5593163"/>
              <a:gd name="connsiteY480" fmla="*/ 76659 h 4305008"/>
              <a:gd name="connsiteX481" fmla="*/ 2804464 w 5593163"/>
              <a:gd name="connsiteY481" fmla="*/ 0 h 4305008"/>
              <a:gd name="connsiteX482" fmla="*/ 2972839 w 5593163"/>
              <a:gd name="connsiteY482" fmla="*/ 0 h 4305008"/>
              <a:gd name="connsiteX483" fmla="*/ 3035473 w 5593163"/>
              <a:gd name="connsiteY483" fmla="*/ 96778 h 4305008"/>
              <a:gd name="connsiteX484" fmla="*/ 3119686 w 5593163"/>
              <a:gd name="connsiteY484" fmla="*/ 354040 h 4305008"/>
              <a:gd name="connsiteX485" fmla="*/ 3120191 w 5593163"/>
              <a:gd name="connsiteY485" fmla="*/ 354103 h 4305008"/>
              <a:gd name="connsiteX486" fmla="*/ 3120732 w 5593163"/>
              <a:gd name="connsiteY486" fmla="*/ 360740 h 4305008"/>
              <a:gd name="connsiteX487" fmla="*/ 3128196 w 5593163"/>
              <a:gd name="connsiteY487" fmla="*/ 452471 h 4305008"/>
              <a:gd name="connsiteX488" fmla="*/ 3129566 w 5593163"/>
              <a:gd name="connsiteY488" fmla="*/ 469318 h 4305008"/>
              <a:gd name="connsiteX489" fmla="*/ 3128973 w 5593163"/>
              <a:gd name="connsiteY489" fmla="*/ 480669 h 4305008"/>
              <a:gd name="connsiteX490" fmla="*/ 3128474 w 5593163"/>
              <a:gd name="connsiteY490" fmla="*/ 480636 h 4305008"/>
              <a:gd name="connsiteX491" fmla="*/ 3128448 w 5593163"/>
              <a:gd name="connsiteY491" fmla="*/ 481127 h 4305008"/>
              <a:gd name="connsiteX492" fmla="*/ 3111330 w 5593163"/>
              <a:gd name="connsiteY492" fmla="*/ 479514 h 4305008"/>
              <a:gd name="connsiteX493" fmla="*/ 3015903 w 5593163"/>
              <a:gd name="connsiteY493" fmla="*/ 470523 h 4305008"/>
              <a:gd name="connsiteX494" fmla="*/ 2999687 w 5593163"/>
              <a:gd name="connsiteY494" fmla="*/ 468995 h 4305008"/>
              <a:gd name="connsiteX495" fmla="*/ 2999571 w 5593163"/>
              <a:gd name="connsiteY495" fmla="*/ 467856 h 4305008"/>
              <a:gd name="connsiteX496" fmla="*/ 2428199 w 5593163"/>
              <a:gd name="connsiteY496" fmla="*/ 95636 h 4305008"/>
              <a:gd name="connsiteX497" fmla="*/ 2299523 w 5593163"/>
              <a:gd name="connsiteY497" fmla="*/ 1313979 h 4305008"/>
              <a:gd name="connsiteX498" fmla="*/ 2300894 w 5593163"/>
              <a:gd name="connsiteY498" fmla="*/ 1296998 h 4305008"/>
              <a:gd name="connsiteX499" fmla="*/ 2308358 w 5593163"/>
              <a:gd name="connsiteY499" fmla="*/ 1204541 h 4305008"/>
              <a:gd name="connsiteX500" fmla="*/ 2308898 w 5593163"/>
              <a:gd name="connsiteY500" fmla="*/ 1197851 h 4305008"/>
              <a:gd name="connsiteX501" fmla="*/ 2309404 w 5593163"/>
              <a:gd name="connsiteY501" fmla="*/ 1197788 h 4305008"/>
              <a:gd name="connsiteX502" fmla="*/ 2999570 w 5593163"/>
              <a:gd name="connsiteY502" fmla="*/ 504747 h 4305008"/>
              <a:gd name="connsiteX503" fmla="*/ 2999687 w 5593163"/>
              <a:gd name="connsiteY503" fmla="*/ 503599 h 4305008"/>
              <a:gd name="connsiteX504" fmla="*/ 3015899 w 5593163"/>
              <a:gd name="connsiteY504" fmla="*/ 502060 h 4305008"/>
              <a:gd name="connsiteX505" fmla="*/ 3111361 w 5593163"/>
              <a:gd name="connsiteY505" fmla="*/ 492995 h 4305008"/>
              <a:gd name="connsiteX506" fmla="*/ 3128448 w 5593163"/>
              <a:gd name="connsiteY506" fmla="*/ 491372 h 4305008"/>
              <a:gd name="connsiteX507" fmla="*/ 3128474 w 5593163"/>
              <a:gd name="connsiteY507" fmla="*/ 491866 h 4305008"/>
              <a:gd name="connsiteX508" fmla="*/ 3128972 w 5593163"/>
              <a:gd name="connsiteY508" fmla="*/ 491833 h 4305008"/>
              <a:gd name="connsiteX509" fmla="*/ 3129566 w 5593163"/>
              <a:gd name="connsiteY509" fmla="*/ 503273 h 4305008"/>
              <a:gd name="connsiteX510" fmla="*/ 3128196 w 5593163"/>
              <a:gd name="connsiteY510" fmla="*/ 520249 h 4305008"/>
              <a:gd name="connsiteX511" fmla="*/ 3120729 w 5593163"/>
              <a:gd name="connsiteY511" fmla="*/ 612725 h 4305008"/>
              <a:gd name="connsiteX512" fmla="*/ 3120190 w 5593163"/>
              <a:gd name="connsiteY512" fmla="*/ 619401 h 4305008"/>
              <a:gd name="connsiteX513" fmla="*/ 3119685 w 5593163"/>
              <a:gd name="connsiteY513" fmla="*/ 619464 h 4305008"/>
              <a:gd name="connsiteX514" fmla="*/ 2429519 w 5593163"/>
              <a:gd name="connsiteY514" fmla="*/ 1312505 h 4305008"/>
              <a:gd name="connsiteX515" fmla="*/ 2429403 w 5593163"/>
              <a:gd name="connsiteY515" fmla="*/ 1313653 h 4305008"/>
              <a:gd name="connsiteX516" fmla="*/ 2413186 w 5593163"/>
              <a:gd name="connsiteY516" fmla="*/ 1315193 h 4305008"/>
              <a:gd name="connsiteX517" fmla="*/ 2317760 w 5593163"/>
              <a:gd name="connsiteY517" fmla="*/ 1324255 h 4305008"/>
              <a:gd name="connsiteX518" fmla="*/ 2300641 w 5593163"/>
              <a:gd name="connsiteY518" fmla="*/ 1325881 h 4305008"/>
              <a:gd name="connsiteX519" fmla="*/ 2300615 w 5593163"/>
              <a:gd name="connsiteY519" fmla="*/ 1325386 h 4305008"/>
              <a:gd name="connsiteX520" fmla="*/ 2300116 w 5593163"/>
              <a:gd name="connsiteY520" fmla="*/ 1325419 h 4305008"/>
              <a:gd name="connsiteX521" fmla="*/ 2299523 w 5593163"/>
              <a:gd name="connsiteY521" fmla="*/ 1313979 h 4305008"/>
              <a:gd name="connsiteX522" fmla="*/ 2299523 w 5593163"/>
              <a:gd name="connsiteY522" fmla="*/ 1361805 h 4305008"/>
              <a:gd name="connsiteX523" fmla="*/ 2300117 w 5593163"/>
              <a:gd name="connsiteY523" fmla="*/ 1350455 h 4305008"/>
              <a:gd name="connsiteX524" fmla="*/ 2300615 w 5593163"/>
              <a:gd name="connsiteY524" fmla="*/ 1350487 h 4305008"/>
              <a:gd name="connsiteX525" fmla="*/ 2300641 w 5593163"/>
              <a:gd name="connsiteY525" fmla="*/ 1349997 h 4305008"/>
              <a:gd name="connsiteX526" fmla="*/ 2317729 w 5593163"/>
              <a:gd name="connsiteY526" fmla="*/ 1351607 h 4305008"/>
              <a:gd name="connsiteX527" fmla="*/ 2413190 w 5593163"/>
              <a:gd name="connsiteY527" fmla="*/ 1360601 h 4305008"/>
              <a:gd name="connsiteX528" fmla="*/ 2429403 w 5593163"/>
              <a:gd name="connsiteY528" fmla="*/ 1362128 h 4305008"/>
              <a:gd name="connsiteX529" fmla="*/ 2429520 w 5593163"/>
              <a:gd name="connsiteY529" fmla="*/ 1363267 h 4305008"/>
              <a:gd name="connsiteX530" fmla="*/ 3119686 w 5593163"/>
              <a:gd name="connsiteY530" fmla="*/ 2050865 h 4305008"/>
              <a:gd name="connsiteX531" fmla="*/ 3120191 w 5593163"/>
              <a:gd name="connsiteY531" fmla="*/ 2050928 h 4305008"/>
              <a:gd name="connsiteX532" fmla="*/ 3120732 w 5593163"/>
              <a:gd name="connsiteY532" fmla="*/ 2057565 h 4305008"/>
              <a:gd name="connsiteX533" fmla="*/ 3128196 w 5593163"/>
              <a:gd name="connsiteY533" fmla="*/ 2149296 h 4305008"/>
              <a:gd name="connsiteX534" fmla="*/ 3129566 w 5593163"/>
              <a:gd name="connsiteY534" fmla="*/ 2166144 h 4305008"/>
              <a:gd name="connsiteX535" fmla="*/ 3128973 w 5593163"/>
              <a:gd name="connsiteY535" fmla="*/ 2177494 h 4305008"/>
              <a:gd name="connsiteX536" fmla="*/ 3128474 w 5593163"/>
              <a:gd name="connsiteY536" fmla="*/ 2177461 h 4305008"/>
              <a:gd name="connsiteX537" fmla="*/ 3128448 w 5593163"/>
              <a:gd name="connsiteY537" fmla="*/ 2177952 h 4305008"/>
              <a:gd name="connsiteX538" fmla="*/ 3111330 w 5593163"/>
              <a:gd name="connsiteY538" fmla="*/ 2176339 h 4305008"/>
              <a:gd name="connsiteX539" fmla="*/ 3015903 w 5593163"/>
              <a:gd name="connsiteY539" fmla="*/ 2167348 h 4305008"/>
              <a:gd name="connsiteX540" fmla="*/ 2999687 w 5593163"/>
              <a:gd name="connsiteY540" fmla="*/ 2165820 h 4305008"/>
              <a:gd name="connsiteX541" fmla="*/ 2999571 w 5593163"/>
              <a:gd name="connsiteY541" fmla="*/ 2164681 h 4305008"/>
              <a:gd name="connsiteX542" fmla="*/ 2309405 w 5593163"/>
              <a:gd name="connsiteY542" fmla="*/ 1477083 h 4305008"/>
              <a:gd name="connsiteX543" fmla="*/ 2308899 w 5593163"/>
              <a:gd name="connsiteY543" fmla="*/ 1477021 h 4305008"/>
              <a:gd name="connsiteX544" fmla="*/ 2308361 w 5593163"/>
              <a:gd name="connsiteY544" fmla="*/ 1470397 h 4305008"/>
              <a:gd name="connsiteX545" fmla="*/ 2300894 w 5593163"/>
              <a:gd name="connsiteY545" fmla="*/ 1378647 h 4305008"/>
              <a:gd name="connsiteX546" fmla="*/ 2299523 w 5593163"/>
              <a:gd name="connsiteY546" fmla="*/ 1361805 h 4305008"/>
              <a:gd name="connsiteX547" fmla="*/ 2299523 w 5593163"/>
              <a:gd name="connsiteY547" fmla="*/ 3010804 h 4305008"/>
              <a:gd name="connsiteX548" fmla="*/ 2300894 w 5593163"/>
              <a:gd name="connsiteY548" fmla="*/ 2993823 h 4305008"/>
              <a:gd name="connsiteX549" fmla="*/ 2308358 w 5593163"/>
              <a:gd name="connsiteY549" fmla="*/ 2901366 h 4305008"/>
              <a:gd name="connsiteX550" fmla="*/ 2308898 w 5593163"/>
              <a:gd name="connsiteY550" fmla="*/ 2894676 h 4305008"/>
              <a:gd name="connsiteX551" fmla="*/ 2309404 w 5593163"/>
              <a:gd name="connsiteY551" fmla="*/ 2894613 h 4305008"/>
              <a:gd name="connsiteX552" fmla="*/ 2999570 w 5593163"/>
              <a:gd name="connsiteY552" fmla="*/ 2201572 h 4305008"/>
              <a:gd name="connsiteX553" fmla="*/ 2999687 w 5593163"/>
              <a:gd name="connsiteY553" fmla="*/ 2200424 h 4305008"/>
              <a:gd name="connsiteX554" fmla="*/ 3015899 w 5593163"/>
              <a:gd name="connsiteY554" fmla="*/ 2198885 h 4305008"/>
              <a:gd name="connsiteX555" fmla="*/ 3111361 w 5593163"/>
              <a:gd name="connsiteY555" fmla="*/ 2189820 h 4305008"/>
              <a:gd name="connsiteX556" fmla="*/ 3128448 w 5593163"/>
              <a:gd name="connsiteY556" fmla="*/ 2188197 h 4305008"/>
              <a:gd name="connsiteX557" fmla="*/ 3128474 w 5593163"/>
              <a:gd name="connsiteY557" fmla="*/ 2188691 h 4305008"/>
              <a:gd name="connsiteX558" fmla="*/ 3128972 w 5593163"/>
              <a:gd name="connsiteY558" fmla="*/ 2188658 h 4305008"/>
              <a:gd name="connsiteX559" fmla="*/ 3129566 w 5593163"/>
              <a:gd name="connsiteY559" fmla="*/ 2200098 h 4305008"/>
              <a:gd name="connsiteX560" fmla="*/ 3128196 w 5593163"/>
              <a:gd name="connsiteY560" fmla="*/ 2217074 h 4305008"/>
              <a:gd name="connsiteX561" fmla="*/ 3120729 w 5593163"/>
              <a:gd name="connsiteY561" fmla="*/ 2309550 h 4305008"/>
              <a:gd name="connsiteX562" fmla="*/ 3120190 w 5593163"/>
              <a:gd name="connsiteY562" fmla="*/ 2316226 h 4305008"/>
              <a:gd name="connsiteX563" fmla="*/ 3119685 w 5593163"/>
              <a:gd name="connsiteY563" fmla="*/ 2316289 h 4305008"/>
              <a:gd name="connsiteX564" fmla="*/ 2429519 w 5593163"/>
              <a:gd name="connsiteY564" fmla="*/ 3009330 h 4305008"/>
              <a:gd name="connsiteX565" fmla="*/ 2429403 w 5593163"/>
              <a:gd name="connsiteY565" fmla="*/ 3010478 h 4305008"/>
              <a:gd name="connsiteX566" fmla="*/ 2413186 w 5593163"/>
              <a:gd name="connsiteY566" fmla="*/ 3012018 h 4305008"/>
              <a:gd name="connsiteX567" fmla="*/ 2317760 w 5593163"/>
              <a:gd name="connsiteY567" fmla="*/ 3021080 h 4305008"/>
              <a:gd name="connsiteX568" fmla="*/ 2300641 w 5593163"/>
              <a:gd name="connsiteY568" fmla="*/ 3022706 h 4305008"/>
              <a:gd name="connsiteX569" fmla="*/ 2300615 w 5593163"/>
              <a:gd name="connsiteY569" fmla="*/ 3022211 h 4305008"/>
              <a:gd name="connsiteX570" fmla="*/ 2300116 w 5593163"/>
              <a:gd name="connsiteY570" fmla="*/ 3022244 h 4305008"/>
              <a:gd name="connsiteX571" fmla="*/ 2299523 w 5593163"/>
              <a:gd name="connsiteY571" fmla="*/ 3010804 h 4305008"/>
              <a:gd name="connsiteX572" fmla="*/ 2299523 w 5593163"/>
              <a:gd name="connsiteY572" fmla="*/ 3058630 h 4305008"/>
              <a:gd name="connsiteX573" fmla="*/ 2300117 w 5593163"/>
              <a:gd name="connsiteY573" fmla="*/ 3047280 h 4305008"/>
              <a:gd name="connsiteX574" fmla="*/ 2300615 w 5593163"/>
              <a:gd name="connsiteY574" fmla="*/ 3047312 h 4305008"/>
              <a:gd name="connsiteX575" fmla="*/ 2300641 w 5593163"/>
              <a:gd name="connsiteY575" fmla="*/ 3046822 h 4305008"/>
              <a:gd name="connsiteX576" fmla="*/ 2317729 w 5593163"/>
              <a:gd name="connsiteY576" fmla="*/ 3048432 h 4305008"/>
              <a:gd name="connsiteX577" fmla="*/ 2413190 w 5593163"/>
              <a:gd name="connsiteY577" fmla="*/ 3057426 h 4305008"/>
              <a:gd name="connsiteX578" fmla="*/ 2429403 w 5593163"/>
              <a:gd name="connsiteY578" fmla="*/ 3058953 h 4305008"/>
              <a:gd name="connsiteX579" fmla="*/ 2429520 w 5593163"/>
              <a:gd name="connsiteY579" fmla="*/ 3060092 h 4305008"/>
              <a:gd name="connsiteX580" fmla="*/ 3119686 w 5593163"/>
              <a:gd name="connsiteY580" fmla="*/ 3747690 h 4305008"/>
              <a:gd name="connsiteX581" fmla="*/ 3120191 w 5593163"/>
              <a:gd name="connsiteY581" fmla="*/ 3747753 h 4305008"/>
              <a:gd name="connsiteX582" fmla="*/ 3120732 w 5593163"/>
              <a:gd name="connsiteY582" fmla="*/ 3754390 h 4305008"/>
              <a:gd name="connsiteX583" fmla="*/ 3128196 w 5593163"/>
              <a:gd name="connsiteY583" fmla="*/ 3846121 h 4305008"/>
              <a:gd name="connsiteX584" fmla="*/ 3129566 w 5593163"/>
              <a:gd name="connsiteY584" fmla="*/ 3862969 h 4305008"/>
              <a:gd name="connsiteX585" fmla="*/ 3128973 w 5593163"/>
              <a:gd name="connsiteY585" fmla="*/ 3874319 h 4305008"/>
              <a:gd name="connsiteX586" fmla="*/ 3128474 w 5593163"/>
              <a:gd name="connsiteY586" fmla="*/ 3874286 h 4305008"/>
              <a:gd name="connsiteX587" fmla="*/ 3128448 w 5593163"/>
              <a:gd name="connsiteY587" fmla="*/ 3874777 h 4305008"/>
              <a:gd name="connsiteX588" fmla="*/ 3111330 w 5593163"/>
              <a:gd name="connsiteY588" fmla="*/ 3873164 h 4305008"/>
              <a:gd name="connsiteX589" fmla="*/ 3015903 w 5593163"/>
              <a:gd name="connsiteY589" fmla="*/ 3864173 h 4305008"/>
              <a:gd name="connsiteX590" fmla="*/ 2999687 w 5593163"/>
              <a:gd name="connsiteY590" fmla="*/ 3862645 h 4305008"/>
              <a:gd name="connsiteX591" fmla="*/ 2999571 w 5593163"/>
              <a:gd name="connsiteY591" fmla="*/ 3861506 h 4305008"/>
              <a:gd name="connsiteX592" fmla="*/ 2309405 w 5593163"/>
              <a:gd name="connsiteY592" fmla="*/ 3173908 h 4305008"/>
              <a:gd name="connsiteX593" fmla="*/ 2308899 w 5593163"/>
              <a:gd name="connsiteY593" fmla="*/ 3173846 h 4305008"/>
              <a:gd name="connsiteX594" fmla="*/ 2308361 w 5593163"/>
              <a:gd name="connsiteY594" fmla="*/ 3167222 h 4305008"/>
              <a:gd name="connsiteX595" fmla="*/ 2300894 w 5593163"/>
              <a:gd name="connsiteY595" fmla="*/ 3075472 h 4305008"/>
              <a:gd name="connsiteX596" fmla="*/ 2299523 w 5593163"/>
              <a:gd name="connsiteY596" fmla="*/ 3058630 h 4305008"/>
              <a:gd name="connsiteX597" fmla="*/ 1601297 w 5593163"/>
              <a:gd name="connsiteY597" fmla="*/ 636203 h 4305008"/>
              <a:gd name="connsiteX598" fmla="*/ 2144606 w 5593163"/>
              <a:gd name="connsiteY598" fmla="*/ 1181049 h 4305008"/>
              <a:gd name="connsiteX599" fmla="*/ 1601297 w 5593163"/>
              <a:gd name="connsiteY599" fmla="*/ 636203 h 4305008"/>
              <a:gd name="connsiteX600" fmla="*/ 1601297 w 5593163"/>
              <a:gd name="connsiteY600" fmla="*/ 2333028 h 4305008"/>
              <a:gd name="connsiteX601" fmla="*/ 2144606 w 5593163"/>
              <a:gd name="connsiteY601" fmla="*/ 2877874 h 4305008"/>
              <a:gd name="connsiteX602" fmla="*/ 1601297 w 5593163"/>
              <a:gd name="connsiteY602" fmla="*/ 2333028 h 4305008"/>
              <a:gd name="connsiteX603" fmla="*/ 1601295 w 5593163"/>
              <a:gd name="connsiteY603" fmla="*/ 2034258 h 4305008"/>
              <a:gd name="connsiteX604" fmla="*/ 2144604 w 5593163"/>
              <a:gd name="connsiteY604" fmla="*/ 1493690 h 4305008"/>
              <a:gd name="connsiteX605" fmla="*/ 1601295 w 5593163"/>
              <a:gd name="connsiteY605" fmla="*/ 2034258 h 4305008"/>
              <a:gd name="connsiteX606" fmla="*/ 1601295 w 5593163"/>
              <a:gd name="connsiteY606" fmla="*/ 3731083 h 4305008"/>
              <a:gd name="connsiteX607" fmla="*/ 2144604 w 5593163"/>
              <a:gd name="connsiteY607" fmla="*/ 3190516 h 4305008"/>
              <a:gd name="connsiteX608" fmla="*/ 1601295 w 5593163"/>
              <a:gd name="connsiteY608" fmla="*/ 3731083 h 4305008"/>
              <a:gd name="connsiteX609" fmla="*/ 1457930 w 5593163"/>
              <a:gd name="connsiteY609" fmla="*/ 503273 h 4305008"/>
              <a:gd name="connsiteX610" fmla="*/ 1458524 w 5593163"/>
              <a:gd name="connsiteY610" fmla="*/ 491833 h 4305008"/>
              <a:gd name="connsiteX611" fmla="*/ 1459022 w 5593163"/>
              <a:gd name="connsiteY611" fmla="*/ 491866 h 4305008"/>
              <a:gd name="connsiteX612" fmla="*/ 1459048 w 5593163"/>
              <a:gd name="connsiteY612" fmla="*/ 491372 h 4305008"/>
              <a:gd name="connsiteX613" fmla="*/ 1476135 w 5593163"/>
              <a:gd name="connsiteY613" fmla="*/ 492995 h 4305008"/>
              <a:gd name="connsiteX614" fmla="*/ 1571597 w 5593163"/>
              <a:gd name="connsiteY614" fmla="*/ 502060 h 4305008"/>
              <a:gd name="connsiteX615" fmla="*/ 1587809 w 5593163"/>
              <a:gd name="connsiteY615" fmla="*/ 503599 h 4305008"/>
              <a:gd name="connsiteX616" fmla="*/ 1587926 w 5593163"/>
              <a:gd name="connsiteY616" fmla="*/ 504747 h 4305008"/>
              <a:gd name="connsiteX617" fmla="*/ 2278092 w 5593163"/>
              <a:gd name="connsiteY617" fmla="*/ 1197788 h 4305008"/>
              <a:gd name="connsiteX618" fmla="*/ 2278598 w 5593163"/>
              <a:gd name="connsiteY618" fmla="*/ 1197851 h 4305008"/>
              <a:gd name="connsiteX619" fmla="*/ 2279138 w 5593163"/>
              <a:gd name="connsiteY619" fmla="*/ 1204541 h 4305008"/>
              <a:gd name="connsiteX620" fmla="*/ 2286602 w 5593163"/>
              <a:gd name="connsiteY620" fmla="*/ 1296998 h 4305008"/>
              <a:gd name="connsiteX621" fmla="*/ 2287973 w 5593163"/>
              <a:gd name="connsiteY621" fmla="*/ 1313979 h 4305008"/>
              <a:gd name="connsiteX622" fmla="*/ 2287380 w 5593163"/>
              <a:gd name="connsiteY622" fmla="*/ 1325419 h 4305008"/>
              <a:gd name="connsiteX623" fmla="*/ 2286881 w 5593163"/>
              <a:gd name="connsiteY623" fmla="*/ 1325386 h 4305008"/>
              <a:gd name="connsiteX624" fmla="*/ 2286855 w 5593163"/>
              <a:gd name="connsiteY624" fmla="*/ 1325881 h 4305008"/>
              <a:gd name="connsiteX625" fmla="*/ 2269736 w 5593163"/>
              <a:gd name="connsiteY625" fmla="*/ 1324255 h 4305008"/>
              <a:gd name="connsiteX626" fmla="*/ 2174310 w 5593163"/>
              <a:gd name="connsiteY626" fmla="*/ 1315193 h 4305008"/>
              <a:gd name="connsiteX627" fmla="*/ 2158093 w 5593163"/>
              <a:gd name="connsiteY627" fmla="*/ 1313653 h 4305008"/>
              <a:gd name="connsiteX628" fmla="*/ 2157977 w 5593163"/>
              <a:gd name="connsiteY628" fmla="*/ 1312505 h 4305008"/>
              <a:gd name="connsiteX629" fmla="*/ 1467811 w 5593163"/>
              <a:gd name="connsiteY629" fmla="*/ 619464 h 4305008"/>
              <a:gd name="connsiteX630" fmla="*/ 1467306 w 5593163"/>
              <a:gd name="connsiteY630" fmla="*/ 619401 h 4305008"/>
              <a:gd name="connsiteX631" fmla="*/ 1466767 w 5593163"/>
              <a:gd name="connsiteY631" fmla="*/ 612725 h 4305008"/>
              <a:gd name="connsiteX632" fmla="*/ 1459300 w 5593163"/>
              <a:gd name="connsiteY632" fmla="*/ 520249 h 4305008"/>
              <a:gd name="connsiteX633" fmla="*/ 1457930 w 5593163"/>
              <a:gd name="connsiteY633" fmla="*/ 503273 h 4305008"/>
              <a:gd name="connsiteX634" fmla="*/ 1457930 w 5593163"/>
              <a:gd name="connsiteY634" fmla="*/ 2200098 h 4305008"/>
              <a:gd name="connsiteX635" fmla="*/ 1458524 w 5593163"/>
              <a:gd name="connsiteY635" fmla="*/ 2188658 h 4305008"/>
              <a:gd name="connsiteX636" fmla="*/ 1459022 w 5593163"/>
              <a:gd name="connsiteY636" fmla="*/ 2188691 h 4305008"/>
              <a:gd name="connsiteX637" fmla="*/ 1459048 w 5593163"/>
              <a:gd name="connsiteY637" fmla="*/ 2188197 h 4305008"/>
              <a:gd name="connsiteX638" fmla="*/ 1476135 w 5593163"/>
              <a:gd name="connsiteY638" fmla="*/ 2189820 h 4305008"/>
              <a:gd name="connsiteX639" fmla="*/ 1571597 w 5593163"/>
              <a:gd name="connsiteY639" fmla="*/ 2198885 h 4305008"/>
              <a:gd name="connsiteX640" fmla="*/ 1587809 w 5593163"/>
              <a:gd name="connsiteY640" fmla="*/ 2200424 h 4305008"/>
              <a:gd name="connsiteX641" fmla="*/ 1587926 w 5593163"/>
              <a:gd name="connsiteY641" fmla="*/ 2201572 h 4305008"/>
              <a:gd name="connsiteX642" fmla="*/ 2278092 w 5593163"/>
              <a:gd name="connsiteY642" fmla="*/ 2894613 h 4305008"/>
              <a:gd name="connsiteX643" fmla="*/ 2278598 w 5593163"/>
              <a:gd name="connsiteY643" fmla="*/ 2894676 h 4305008"/>
              <a:gd name="connsiteX644" fmla="*/ 2279138 w 5593163"/>
              <a:gd name="connsiteY644" fmla="*/ 2901366 h 4305008"/>
              <a:gd name="connsiteX645" fmla="*/ 2286602 w 5593163"/>
              <a:gd name="connsiteY645" fmla="*/ 2993823 h 4305008"/>
              <a:gd name="connsiteX646" fmla="*/ 2287973 w 5593163"/>
              <a:gd name="connsiteY646" fmla="*/ 3010804 h 4305008"/>
              <a:gd name="connsiteX647" fmla="*/ 2287380 w 5593163"/>
              <a:gd name="connsiteY647" fmla="*/ 3022244 h 4305008"/>
              <a:gd name="connsiteX648" fmla="*/ 2286881 w 5593163"/>
              <a:gd name="connsiteY648" fmla="*/ 3022211 h 4305008"/>
              <a:gd name="connsiteX649" fmla="*/ 2286855 w 5593163"/>
              <a:gd name="connsiteY649" fmla="*/ 3022706 h 4305008"/>
              <a:gd name="connsiteX650" fmla="*/ 2269736 w 5593163"/>
              <a:gd name="connsiteY650" fmla="*/ 3021080 h 4305008"/>
              <a:gd name="connsiteX651" fmla="*/ 2174310 w 5593163"/>
              <a:gd name="connsiteY651" fmla="*/ 3012018 h 4305008"/>
              <a:gd name="connsiteX652" fmla="*/ 2158093 w 5593163"/>
              <a:gd name="connsiteY652" fmla="*/ 3010478 h 4305008"/>
              <a:gd name="connsiteX653" fmla="*/ 2157977 w 5593163"/>
              <a:gd name="connsiteY653" fmla="*/ 3009330 h 4305008"/>
              <a:gd name="connsiteX654" fmla="*/ 1467811 w 5593163"/>
              <a:gd name="connsiteY654" fmla="*/ 2316289 h 4305008"/>
              <a:gd name="connsiteX655" fmla="*/ 1467306 w 5593163"/>
              <a:gd name="connsiteY655" fmla="*/ 2316226 h 4305008"/>
              <a:gd name="connsiteX656" fmla="*/ 1466767 w 5593163"/>
              <a:gd name="connsiteY656" fmla="*/ 2309550 h 4305008"/>
              <a:gd name="connsiteX657" fmla="*/ 1459300 w 5593163"/>
              <a:gd name="connsiteY657" fmla="*/ 2217074 h 4305008"/>
              <a:gd name="connsiteX658" fmla="*/ 1457930 w 5593163"/>
              <a:gd name="connsiteY658" fmla="*/ 2200098 h 4305008"/>
              <a:gd name="connsiteX659" fmla="*/ 1457930 w 5593163"/>
              <a:gd name="connsiteY659" fmla="*/ 3896923 h 4305008"/>
              <a:gd name="connsiteX660" fmla="*/ 1458524 w 5593163"/>
              <a:gd name="connsiteY660" fmla="*/ 3885483 h 4305008"/>
              <a:gd name="connsiteX661" fmla="*/ 1459022 w 5593163"/>
              <a:gd name="connsiteY661" fmla="*/ 3885516 h 4305008"/>
              <a:gd name="connsiteX662" fmla="*/ 1459048 w 5593163"/>
              <a:gd name="connsiteY662" fmla="*/ 3885022 h 4305008"/>
              <a:gd name="connsiteX663" fmla="*/ 1476135 w 5593163"/>
              <a:gd name="connsiteY663" fmla="*/ 3886645 h 4305008"/>
              <a:gd name="connsiteX664" fmla="*/ 1571597 w 5593163"/>
              <a:gd name="connsiteY664" fmla="*/ 3895710 h 4305008"/>
              <a:gd name="connsiteX665" fmla="*/ 1587809 w 5593163"/>
              <a:gd name="connsiteY665" fmla="*/ 3897249 h 4305008"/>
              <a:gd name="connsiteX666" fmla="*/ 1587926 w 5593163"/>
              <a:gd name="connsiteY666" fmla="*/ 3898397 h 4305008"/>
              <a:gd name="connsiteX667" fmla="*/ 2148179 w 5593163"/>
              <a:gd name="connsiteY667" fmla="*/ 4255797 h 4305008"/>
              <a:gd name="connsiteX668" fmla="*/ 2176624 w 5593163"/>
              <a:gd name="connsiteY668" fmla="*/ 4305008 h 4305008"/>
              <a:gd name="connsiteX669" fmla="*/ 2025574 w 5593163"/>
              <a:gd name="connsiteY669" fmla="*/ 4305008 h 4305008"/>
              <a:gd name="connsiteX670" fmla="*/ 1973451 w 5593163"/>
              <a:gd name="connsiteY670" fmla="*/ 4241205 h 4305008"/>
              <a:gd name="connsiteX671" fmla="*/ 1601297 w 5593163"/>
              <a:gd name="connsiteY671" fmla="*/ 4029853 h 4305008"/>
              <a:gd name="connsiteX672" fmla="*/ 1700478 w 5593163"/>
              <a:gd name="connsiteY672" fmla="*/ 4271827 h 4305008"/>
              <a:gd name="connsiteX673" fmla="*/ 1727160 w 5593163"/>
              <a:gd name="connsiteY673" fmla="*/ 4305008 h 4305008"/>
              <a:gd name="connsiteX674" fmla="*/ 1573050 w 5593163"/>
              <a:gd name="connsiteY674" fmla="*/ 4305008 h 4305008"/>
              <a:gd name="connsiteX675" fmla="*/ 1542929 w 5593163"/>
              <a:gd name="connsiteY675" fmla="*/ 4254710 h 4305008"/>
              <a:gd name="connsiteX676" fmla="*/ 1467811 w 5593163"/>
              <a:gd name="connsiteY676" fmla="*/ 4013114 h 4305008"/>
              <a:gd name="connsiteX677" fmla="*/ 1467306 w 5593163"/>
              <a:gd name="connsiteY677" fmla="*/ 4013051 h 4305008"/>
              <a:gd name="connsiteX678" fmla="*/ 1466767 w 5593163"/>
              <a:gd name="connsiteY678" fmla="*/ 4006375 h 4305008"/>
              <a:gd name="connsiteX679" fmla="*/ 1459300 w 5593163"/>
              <a:gd name="connsiteY679" fmla="*/ 3913899 h 4305008"/>
              <a:gd name="connsiteX680" fmla="*/ 1457930 w 5593163"/>
              <a:gd name="connsiteY680" fmla="*/ 3896923 h 4305008"/>
              <a:gd name="connsiteX681" fmla="*/ 1457928 w 5593163"/>
              <a:gd name="connsiteY681" fmla="*/ 469318 h 4305008"/>
              <a:gd name="connsiteX682" fmla="*/ 1459298 w 5593163"/>
              <a:gd name="connsiteY682" fmla="*/ 452471 h 4305008"/>
              <a:gd name="connsiteX683" fmla="*/ 1466762 w 5593163"/>
              <a:gd name="connsiteY683" fmla="*/ 360740 h 4305008"/>
              <a:gd name="connsiteX684" fmla="*/ 1467303 w 5593163"/>
              <a:gd name="connsiteY684" fmla="*/ 354103 h 4305008"/>
              <a:gd name="connsiteX685" fmla="*/ 1467808 w 5593163"/>
              <a:gd name="connsiteY685" fmla="*/ 354040 h 4305008"/>
              <a:gd name="connsiteX686" fmla="*/ 1552022 w 5593163"/>
              <a:gd name="connsiteY686" fmla="*/ 96778 h 4305008"/>
              <a:gd name="connsiteX687" fmla="*/ 1614656 w 5593163"/>
              <a:gd name="connsiteY687" fmla="*/ 0 h 4305008"/>
              <a:gd name="connsiteX688" fmla="*/ 1783031 w 5593163"/>
              <a:gd name="connsiteY688" fmla="*/ 0 h 4305008"/>
              <a:gd name="connsiteX689" fmla="*/ 1714803 w 5593163"/>
              <a:gd name="connsiteY689" fmla="*/ 76659 h 4305008"/>
              <a:gd name="connsiteX690" fmla="*/ 1601295 w 5593163"/>
              <a:gd name="connsiteY690" fmla="*/ 337433 h 4305008"/>
              <a:gd name="connsiteX691" fmla="*/ 2040269 w 5593163"/>
              <a:gd name="connsiteY691" fmla="*/ 44350 h 4305008"/>
              <a:gd name="connsiteX692" fmla="*/ 2062497 w 5593163"/>
              <a:gd name="connsiteY692" fmla="*/ 0 h 4305008"/>
              <a:gd name="connsiteX693" fmla="*/ 2211135 w 5593163"/>
              <a:gd name="connsiteY693" fmla="*/ 0 h 4305008"/>
              <a:gd name="connsiteX694" fmla="*/ 2159296 w 5593163"/>
              <a:gd name="connsiteY694" fmla="*/ 95636 h 4305008"/>
              <a:gd name="connsiteX695" fmla="*/ 1587923 w 5593163"/>
              <a:gd name="connsiteY695" fmla="*/ 467856 h 4305008"/>
              <a:gd name="connsiteX696" fmla="*/ 1587807 w 5593163"/>
              <a:gd name="connsiteY696" fmla="*/ 468995 h 4305008"/>
              <a:gd name="connsiteX697" fmla="*/ 1571591 w 5593163"/>
              <a:gd name="connsiteY697" fmla="*/ 470523 h 4305008"/>
              <a:gd name="connsiteX698" fmla="*/ 1476164 w 5593163"/>
              <a:gd name="connsiteY698" fmla="*/ 479514 h 4305008"/>
              <a:gd name="connsiteX699" fmla="*/ 1459046 w 5593163"/>
              <a:gd name="connsiteY699" fmla="*/ 481127 h 4305008"/>
              <a:gd name="connsiteX700" fmla="*/ 1459020 w 5593163"/>
              <a:gd name="connsiteY700" fmla="*/ 480636 h 4305008"/>
              <a:gd name="connsiteX701" fmla="*/ 1458521 w 5593163"/>
              <a:gd name="connsiteY701" fmla="*/ 480669 h 4305008"/>
              <a:gd name="connsiteX702" fmla="*/ 1457928 w 5593163"/>
              <a:gd name="connsiteY702" fmla="*/ 469318 h 4305008"/>
              <a:gd name="connsiteX703" fmla="*/ 1457928 w 5593163"/>
              <a:gd name="connsiteY703" fmla="*/ 2166144 h 4305008"/>
              <a:gd name="connsiteX704" fmla="*/ 1459298 w 5593163"/>
              <a:gd name="connsiteY704" fmla="*/ 2149296 h 4305008"/>
              <a:gd name="connsiteX705" fmla="*/ 1466762 w 5593163"/>
              <a:gd name="connsiteY705" fmla="*/ 2057565 h 4305008"/>
              <a:gd name="connsiteX706" fmla="*/ 1467303 w 5593163"/>
              <a:gd name="connsiteY706" fmla="*/ 2050928 h 4305008"/>
              <a:gd name="connsiteX707" fmla="*/ 1467808 w 5593163"/>
              <a:gd name="connsiteY707" fmla="*/ 2050865 h 4305008"/>
              <a:gd name="connsiteX708" fmla="*/ 2157974 w 5593163"/>
              <a:gd name="connsiteY708" fmla="*/ 1363267 h 4305008"/>
              <a:gd name="connsiteX709" fmla="*/ 2158091 w 5593163"/>
              <a:gd name="connsiteY709" fmla="*/ 1362128 h 4305008"/>
              <a:gd name="connsiteX710" fmla="*/ 2174304 w 5593163"/>
              <a:gd name="connsiteY710" fmla="*/ 1360601 h 4305008"/>
              <a:gd name="connsiteX711" fmla="*/ 2269765 w 5593163"/>
              <a:gd name="connsiteY711" fmla="*/ 1351607 h 4305008"/>
              <a:gd name="connsiteX712" fmla="*/ 2286853 w 5593163"/>
              <a:gd name="connsiteY712" fmla="*/ 1349997 h 4305008"/>
              <a:gd name="connsiteX713" fmla="*/ 2286879 w 5593163"/>
              <a:gd name="connsiteY713" fmla="*/ 1350487 h 4305008"/>
              <a:gd name="connsiteX714" fmla="*/ 2287377 w 5593163"/>
              <a:gd name="connsiteY714" fmla="*/ 1350455 h 4305008"/>
              <a:gd name="connsiteX715" fmla="*/ 2287971 w 5593163"/>
              <a:gd name="connsiteY715" fmla="*/ 1361805 h 4305008"/>
              <a:gd name="connsiteX716" fmla="*/ 2286600 w 5593163"/>
              <a:gd name="connsiteY716" fmla="*/ 1378647 h 4305008"/>
              <a:gd name="connsiteX717" fmla="*/ 2279133 w 5593163"/>
              <a:gd name="connsiteY717" fmla="*/ 1470397 h 4305008"/>
              <a:gd name="connsiteX718" fmla="*/ 2278595 w 5593163"/>
              <a:gd name="connsiteY718" fmla="*/ 1477021 h 4305008"/>
              <a:gd name="connsiteX719" fmla="*/ 2278089 w 5593163"/>
              <a:gd name="connsiteY719" fmla="*/ 1477083 h 4305008"/>
              <a:gd name="connsiteX720" fmla="*/ 1587923 w 5593163"/>
              <a:gd name="connsiteY720" fmla="*/ 2164681 h 4305008"/>
              <a:gd name="connsiteX721" fmla="*/ 1587807 w 5593163"/>
              <a:gd name="connsiteY721" fmla="*/ 2165820 h 4305008"/>
              <a:gd name="connsiteX722" fmla="*/ 1571591 w 5593163"/>
              <a:gd name="connsiteY722" fmla="*/ 2167348 h 4305008"/>
              <a:gd name="connsiteX723" fmla="*/ 1476164 w 5593163"/>
              <a:gd name="connsiteY723" fmla="*/ 2176339 h 4305008"/>
              <a:gd name="connsiteX724" fmla="*/ 1459046 w 5593163"/>
              <a:gd name="connsiteY724" fmla="*/ 2177952 h 4305008"/>
              <a:gd name="connsiteX725" fmla="*/ 1459020 w 5593163"/>
              <a:gd name="connsiteY725" fmla="*/ 2177461 h 4305008"/>
              <a:gd name="connsiteX726" fmla="*/ 1458521 w 5593163"/>
              <a:gd name="connsiteY726" fmla="*/ 2177494 h 4305008"/>
              <a:gd name="connsiteX727" fmla="*/ 1457928 w 5593163"/>
              <a:gd name="connsiteY727" fmla="*/ 2166144 h 4305008"/>
              <a:gd name="connsiteX728" fmla="*/ 1457928 w 5593163"/>
              <a:gd name="connsiteY728" fmla="*/ 3862969 h 4305008"/>
              <a:gd name="connsiteX729" fmla="*/ 1459298 w 5593163"/>
              <a:gd name="connsiteY729" fmla="*/ 3846121 h 4305008"/>
              <a:gd name="connsiteX730" fmla="*/ 1466762 w 5593163"/>
              <a:gd name="connsiteY730" fmla="*/ 3754390 h 4305008"/>
              <a:gd name="connsiteX731" fmla="*/ 1467303 w 5593163"/>
              <a:gd name="connsiteY731" fmla="*/ 3747753 h 4305008"/>
              <a:gd name="connsiteX732" fmla="*/ 1467808 w 5593163"/>
              <a:gd name="connsiteY732" fmla="*/ 3747690 h 4305008"/>
              <a:gd name="connsiteX733" fmla="*/ 2157974 w 5593163"/>
              <a:gd name="connsiteY733" fmla="*/ 3060092 h 4305008"/>
              <a:gd name="connsiteX734" fmla="*/ 2158091 w 5593163"/>
              <a:gd name="connsiteY734" fmla="*/ 3058953 h 4305008"/>
              <a:gd name="connsiteX735" fmla="*/ 2174304 w 5593163"/>
              <a:gd name="connsiteY735" fmla="*/ 3057426 h 4305008"/>
              <a:gd name="connsiteX736" fmla="*/ 2269765 w 5593163"/>
              <a:gd name="connsiteY736" fmla="*/ 3048432 h 4305008"/>
              <a:gd name="connsiteX737" fmla="*/ 2286853 w 5593163"/>
              <a:gd name="connsiteY737" fmla="*/ 3046822 h 4305008"/>
              <a:gd name="connsiteX738" fmla="*/ 2286879 w 5593163"/>
              <a:gd name="connsiteY738" fmla="*/ 3047312 h 4305008"/>
              <a:gd name="connsiteX739" fmla="*/ 2287377 w 5593163"/>
              <a:gd name="connsiteY739" fmla="*/ 3047280 h 4305008"/>
              <a:gd name="connsiteX740" fmla="*/ 2287971 w 5593163"/>
              <a:gd name="connsiteY740" fmla="*/ 3058630 h 4305008"/>
              <a:gd name="connsiteX741" fmla="*/ 2286600 w 5593163"/>
              <a:gd name="connsiteY741" fmla="*/ 3075472 h 4305008"/>
              <a:gd name="connsiteX742" fmla="*/ 2279133 w 5593163"/>
              <a:gd name="connsiteY742" fmla="*/ 3167222 h 4305008"/>
              <a:gd name="connsiteX743" fmla="*/ 2278595 w 5593163"/>
              <a:gd name="connsiteY743" fmla="*/ 3173846 h 4305008"/>
              <a:gd name="connsiteX744" fmla="*/ 2278089 w 5593163"/>
              <a:gd name="connsiteY744" fmla="*/ 3173908 h 4305008"/>
              <a:gd name="connsiteX745" fmla="*/ 1587923 w 5593163"/>
              <a:gd name="connsiteY745" fmla="*/ 3861506 h 4305008"/>
              <a:gd name="connsiteX746" fmla="*/ 1587807 w 5593163"/>
              <a:gd name="connsiteY746" fmla="*/ 3862645 h 4305008"/>
              <a:gd name="connsiteX747" fmla="*/ 1571591 w 5593163"/>
              <a:gd name="connsiteY747" fmla="*/ 3864173 h 4305008"/>
              <a:gd name="connsiteX748" fmla="*/ 1476164 w 5593163"/>
              <a:gd name="connsiteY748" fmla="*/ 3873164 h 4305008"/>
              <a:gd name="connsiteX749" fmla="*/ 1459046 w 5593163"/>
              <a:gd name="connsiteY749" fmla="*/ 3874777 h 4305008"/>
              <a:gd name="connsiteX750" fmla="*/ 1459020 w 5593163"/>
              <a:gd name="connsiteY750" fmla="*/ 3874286 h 4305008"/>
              <a:gd name="connsiteX751" fmla="*/ 1458521 w 5593163"/>
              <a:gd name="connsiteY751" fmla="*/ 3874319 h 4305008"/>
              <a:gd name="connsiteX752" fmla="*/ 1457928 w 5593163"/>
              <a:gd name="connsiteY752" fmla="*/ 3862969 h 4305008"/>
              <a:gd name="connsiteX753" fmla="*/ 750739 w 5593163"/>
              <a:gd name="connsiteY753" fmla="*/ 1181049 h 4305008"/>
              <a:gd name="connsiteX754" fmla="*/ 1294048 w 5593163"/>
              <a:gd name="connsiteY754" fmla="*/ 636203 h 4305008"/>
              <a:gd name="connsiteX755" fmla="*/ 750739 w 5593163"/>
              <a:gd name="connsiteY755" fmla="*/ 1181049 h 4305008"/>
              <a:gd name="connsiteX756" fmla="*/ 750739 w 5593163"/>
              <a:gd name="connsiteY756" fmla="*/ 1493690 h 4305008"/>
              <a:gd name="connsiteX757" fmla="*/ 1294048 w 5593163"/>
              <a:gd name="connsiteY757" fmla="*/ 2034258 h 4305008"/>
              <a:gd name="connsiteX758" fmla="*/ 750739 w 5593163"/>
              <a:gd name="connsiteY758" fmla="*/ 1493690 h 4305008"/>
              <a:gd name="connsiteX759" fmla="*/ 750739 w 5593163"/>
              <a:gd name="connsiteY759" fmla="*/ 2877874 h 4305008"/>
              <a:gd name="connsiteX760" fmla="*/ 1294048 w 5593163"/>
              <a:gd name="connsiteY760" fmla="*/ 2333028 h 4305008"/>
              <a:gd name="connsiteX761" fmla="*/ 750739 w 5593163"/>
              <a:gd name="connsiteY761" fmla="*/ 2877874 h 4305008"/>
              <a:gd name="connsiteX762" fmla="*/ 750739 w 5593163"/>
              <a:gd name="connsiteY762" fmla="*/ 3190516 h 4305008"/>
              <a:gd name="connsiteX763" fmla="*/ 1294048 w 5593163"/>
              <a:gd name="connsiteY763" fmla="*/ 3731083 h 4305008"/>
              <a:gd name="connsiteX764" fmla="*/ 750739 w 5593163"/>
              <a:gd name="connsiteY764" fmla="*/ 3190516 h 4305008"/>
              <a:gd name="connsiteX765" fmla="*/ 718720 w 5593163"/>
              <a:gd name="connsiteY765" fmla="*/ 4305008 h 4305008"/>
              <a:gd name="connsiteX766" fmla="*/ 747165 w 5593163"/>
              <a:gd name="connsiteY766" fmla="*/ 4255797 h 4305008"/>
              <a:gd name="connsiteX767" fmla="*/ 1307418 w 5593163"/>
              <a:gd name="connsiteY767" fmla="*/ 3898397 h 4305008"/>
              <a:gd name="connsiteX768" fmla="*/ 1307535 w 5593163"/>
              <a:gd name="connsiteY768" fmla="*/ 3897249 h 4305008"/>
              <a:gd name="connsiteX769" fmla="*/ 1323748 w 5593163"/>
              <a:gd name="connsiteY769" fmla="*/ 3895710 h 4305008"/>
              <a:gd name="connsiteX770" fmla="*/ 1419209 w 5593163"/>
              <a:gd name="connsiteY770" fmla="*/ 3886645 h 4305008"/>
              <a:gd name="connsiteX771" fmla="*/ 1436297 w 5593163"/>
              <a:gd name="connsiteY771" fmla="*/ 3885022 h 4305008"/>
              <a:gd name="connsiteX772" fmla="*/ 1436323 w 5593163"/>
              <a:gd name="connsiteY772" fmla="*/ 3885516 h 4305008"/>
              <a:gd name="connsiteX773" fmla="*/ 1436821 w 5593163"/>
              <a:gd name="connsiteY773" fmla="*/ 3885483 h 4305008"/>
              <a:gd name="connsiteX774" fmla="*/ 1437415 w 5593163"/>
              <a:gd name="connsiteY774" fmla="*/ 3896923 h 4305008"/>
              <a:gd name="connsiteX775" fmla="*/ 1436044 w 5593163"/>
              <a:gd name="connsiteY775" fmla="*/ 3913899 h 4305008"/>
              <a:gd name="connsiteX776" fmla="*/ 1428577 w 5593163"/>
              <a:gd name="connsiteY776" fmla="*/ 4006375 h 4305008"/>
              <a:gd name="connsiteX777" fmla="*/ 1428039 w 5593163"/>
              <a:gd name="connsiteY777" fmla="*/ 4013051 h 4305008"/>
              <a:gd name="connsiteX778" fmla="*/ 1427533 w 5593163"/>
              <a:gd name="connsiteY778" fmla="*/ 4013114 h 4305008"/>
              <a:gd name="connsiteX779" fmla="*/ 1352416 w 5593163"/>
              <a:gd name="connsiteY779" fmla="*/ 4254710 h 4305008"/>
              <a:gd name="connsiteX780" fmla="*/ 1322295 w 5593163"/>
              <a:gd name="connsiteY780" fmla="*/ 4305008 h 4305008"/>
              <a:gd name="connsiteX781" fmla="*/ 1168185 w 5593163"/>
              <a:gd name="connsiteY781" fmla="*/ 4305008 h 4305008"/>
              <a:gd name="connsiteX782" fmla="*/ 1194867 w 5593163"/>
              <a:gd name="connsiteY782" fmla="*/ 4271827 h 4305008"/>
              <a:gd name="connsiteX783" fmla="*/ 1294048 w 5593163"/>
              <a:gd name="connsiteY783" fmla="*/ 4029853 h 4305008"/>
              <a:gd name="connsiteX784" fmla="*/ 921894 w 5593163"/>
              <a:gd name="connsiteY784" fmla="*/ 4241205 h 4305008"/>
              <a:gd name="connsiteX785" fmla="*/ 869771 w 5593163"/>
              <a:gd name="connsiteY785" fmla="*/ 4305008 h 4305008"/>
              <a:gd name="connsiteX786" fmla="*/ 684209 w 5593163"/>
              <a:gd name="connsiteY786" fmla="*/ 0 h 4305008"/>
              <a:gd name="connsiteX787" fmla="*/ 832847 w 5593163"/>
              <a:gd name="connsiteY787" fmla="*/ 0 h 4305008"/>
              <a:gd name="connsiteX788" fmla="*/ 855075 w 5593163"/>
              <a:gd name="connsiteY788" fmla="*/ 44350 h 4305008"/>
              <a:gd name="connsiteX789" fmla="*/ 1294048 w 5593163"/>
              <a:gd name="connsiteY789" fmla="*/ 337433 h 4305008"/>
              <a:gd name="connsiteX790" fmla="*/ 1180541 w 5593163"/>
              <a:gd name="connsiteY790" fmla="*/ 76659 h 4305008"/>
              <a:gd name="connsiteX791" fmla="*/ 1112313 w 5593163"/>
              <a:gd name="connsiteY791" fmla="*/ 0 h 4305008"/>
              <a:gd name="connsiteX792" fmla="*/ 1280688 w 5593163"/>
              <a:gd name="connsiteY792" fmla="*/ 0 h 4305008"/>
              <a:gd name="connsiteX793" fmla="*/ 1343322 w 5593163"/>
              <a:gd name="connsiteY793" fmla="*/ 96778 h 4305008"/>
              <a:gd name="connsiteX794" fmla="*/ 1427534 w 5593163"/>
              <a:gd name="connsiteY794" fmla="*/ 354040 h 4305008"/>
              <a:gd name="connsiteX795" fmla="*/ 1428040 w 5593163"/>
              <a:gd name="connsiteY795" fmla="*/ 354102 h 4305008"/>
              <a:gd name="connsiteX796" fmla="*/ 1428580 w 5593163"/>
              <a:gd name="connsiteY796" fmla="*/ 360740 h 4305008"/>
              <a:gd name="connsiteX797" fmla="*/ 1436044 w 5593163"/>
              <a:gd name="connsiteY797" fmla="*/ 452471 h 4305008"/>
              <a:gd name="connsiteX798" fmla="*/ 1437415 w 5593163"/>
              <a:gd name="connsiteY798" fmla="*/ 469318 h 4305008"/>
              <a:gd name="connsiteX799" fmla="*/ 1436822 w 5593163"/>
              <a:gd name="connsiteY799" fmla="*/ 480669 h 4305008"/>
              <a:gd name="connsiteX800" fmla="*/ 1436323 w 5593163"/>
              <a:gd name="connsiteY800" fmla="*/ 480636 h 4305008"/>
              <a:gd name="connsiteX801" fmla="*/ 1436297 w 5593163"/>
              <a:gd name="connsiteY801" fmla="*/ 481127 h 4305008"/>
              <a:gd name="connsiteX802" fmla="*/ 1419178 w 5593163"/>
              <a:gd name="connsiteY802" fmla="*/ 479514 h 4305008"/>
              <a:gd name="connsiteX803" fmla="*/ 1323752 w 5593163"/>
              <a:gd name="connsiteY803" fmla="*/ 470523 h 4305008"/>
              <a:gd name="connsiteX804" fmla="*/ 1307535 w 5593163"/>
              <a:gd name="connsiteY804" fmla="*/ 468995 h 4305008"/>
              <a:gd name="connsiteX805" fmla="*/ 1307419 w 5593163"/>
              <a:gd name="connsiteY805" fmla="*/ 467856 h 4305008"/>
              <a:gd name="connsiteX806" fmla="*/ 736048 w 5593163"/>
              <a:gd name="connsiteY806" fmla="*/ 95636 h 4305008"/>
              <a:gd name="connsiteX807" fmla="*/ 607372 w 5593163"/>
              <a:gd name="connsiteY807" fmla="*/ 1313979 h 4305008"/>
              <a:gd name="connsiteX808" fmla="*/ 608742 w 5593163"/>
              <a:gd name="connsiteY808" fmla="*/ 1296998 h 4305008"/>
              <a:gd name="connsiteX809" fmla="*/ 616206 w 5593163"/>
              <a:gd name="connsiteY809" fmla="*/ 1204541 h 4305008"/>
              <a:gd name="connsiteX810" fmla="*/ 616747 w 5593163"/>
              <a:gd name="connsiteY810" fmla="*/ 1197851 h 4305008"/>
              <a:gd name="connsiteX811" fmla="*/ 617252 w 5593163"/>
              <a:gd name="connsiteY811" fmla="*/ 1197788 h 4305008"/>
              <a:gd name="connsiteX812" fmla="*/ 1307418 w 5593163"/>
              <a:gd name="connsiteY812" fmla="*/ 504747 h 4305008"/>
              <a:gd name="connsiteX813" fmla="*/ 1307535 w 5593163"/>
              <a:gd name="connsiteY813" fmla="*/ 503599 h 4305008"/>
              <a:gd name="connsiteX814" fmla="*/ 1323748 w 5593163"/>
              <a:gd name="connsiteY814" fmla="*/ 502060 h 4305008"/>
              <a:gd name="connsiteX815" fmla="*/ 1419209 w 5593163"/>
              <a:gd name="connsiteY815" fmla="*/ 492995 h 4305008"/>
              <a:gd name="connsiteX816" fmla="*/ 1436297 w 5593163"/>
              <a:gd name="connsiteY816" fmla="*/ 491372 h 4305008"/>
              <a:gd name="connsiteX817" fmla="*/ 1436323 w 5593163"/>
              <a:gd name="connsiteY817" fmla="*/ 491866 h 4305008"/>
              <a:gd name="connsiteX818" fmla="*/ 1436821 w 5593163"/>
              <a:gd name="connsiteY818" fmla="*/ 491833 h 4305008"/>
              <a:gd name="connsiteX819" fmla="*/ 1437415 w 5593163"/>
              <a:gd name="connsiteY819" fmla="*/ 503273 h 4305008"/>
              <a:gd name="connsiteX820" fmla="*/ 1436044 w 5593163"/>
              <a:gd name="connsiteY820" fmla="*/ 520249 h 4305008"/>
              <a:gd name="connsiteX821" fmla="*/ 1428577 w 5593163"/>
              <a:gd name="connsiteY821" fmla="*/ 612725 h 4305008"/>
              <a:gd name="connsiteX822" fmla="*/ 1428039 w 5593163"/>
              <a:gd name="connsiteY822" fmla="*/ 619401 h 4305008"/>
              <a:gd name="connsiteX823" fmla="*/ 1427533 w 5593163"/>
              <a:gd name="connsiteY823" fmla="*/ 619464 h 4305008"/>
              <a:gd name="connsiteX824" fmla="*/ 737367 w 5593163"/>
              <a:gd name="connsiteY824" fmla="*/ 1312505 h 4305008"/>
              <a:gd name="connsiteX825" fmla="*/ 737251 w 5593163"/>
              <a:gd name="connsiteY825" fmla="*/ 1313653 h 4305008"/>
              <a:gd name="connsiteX826" fmla="*/ 721035 w 5593163"/>
              <a:gd name="connsiteY826" fmla="*/ 1315193 h 4305008"/>
              <a:gd name="connsiteX827" fmla="*/ 625608 w 5593163"/>
              <a:gd name="connsiteY827" fmla="*/ 1324255 h 4305008"/>
              <a:gd name="connsiteX828" fmla="*/ 608490 w 5593163"/>
              <a:gd name="connsiteY828" fmla="*/ 1325881 h 4305008"/>
              <a:gd name="connsiteX829" fmla="*/ 608464 w 5593163"/>
              <a:gd name="connsiteY829" fmla="*/ 1325386 h 4305008"/>
              <a:gd name="connsiteX830" fmla="*/ 607965 w 5593163"/>
              <a:gd name="connsiteY830" fmla="*/ 1325419 h 4305008"/>
              <a:gd name="connsiteX831" fmla="*/ 607372 w 5593163"/>
              <a:gd name="connsiteY831" fmla="*/ 1313979 h 4305008"/>
              <a:gd name="connsiteX832" fmla="*/ 607372 w 5593163"/>
              <a:gd name="connsiteY832" fmla="*/ 1361805 h 4305008"/>
              <a:gd name="connsiteX833" fmla="*/ 607966 w 5593163"/>
              <a:gd name="connsiteY833" fmla="*/ 1350455 h 4305008"/>
              <a:gd name="connsiteX834" fmla="*/ 608464 w 5593163"/>
              <a:gd name="connsiteY834" fmla="*/ 1350487 h 4305008"/>
              <a:gd name="connsiteX835" fmla="*/ 608490 w 5593163"/>
              <a:gd name="connsiteY835" fmla="*/ 1349997 h 4305008"/>
              <a:gd name="connsiteX836" fmla="*/ 625577 w 5593163"/>
              <a:gd name="connsiteY836" fmla="*/ 1351607 h 4305008"/>
              <a:gd name="connsiteX837" fmla="*/ 721039 w 5593163"/>
              <a:gd name="connsiteY837" fmla="*/ 1360601 h 4305008"/>
              <a:gd name="connsiteX838" fmla="*/ 737251 w 5593163"/>
              <a:gd name="connsiteY838" fmla="*/ 1362128 h 4305008"/>
              <a:gd name="connsiteX839" fmla="*/ 737368 w 5593163"/>
              <a:gd name="connsiteY839" fmla="*/ 1363267 h 4305008"/>
              <a:gd name="connsiteX840" fmla="*/ 1427534 w 5593163"/>
              <a:gd name="connsiteY840" fmla="*/ 2050865 h 4305008"/>
              <a:gd name="connsiteX841" fmla="*/ 1428040 w 5593163"/>
              <a:gd name="connsiteY841" fmla="*/ 2050928 h 4305008"/>
              <a:gd name="connsiteX842" fmla="*/ 1428580 w 5593163"/>
              <a:gd name="connsiteY842" fmla="*/ 2057565 h 4305008"/>
              <a:gd name="connsiteX843" fmla="*/ 1436044 w 5593163"/>
              <a:gd name="connsiteY843" fmla="*/ 2149296 h 4305008"/>
              <a:gd name="connsiteX844" fmla="*/ 1437415 w 5593163"/>
              <a:gd name="connsiteY844" fmla="*/ 2166144 h 4305008"/>
              <a:gd name="connsiteX845" fmla="*/ 1436822 w 5593163"/>
              <a:gd name="connsiteY845" fmla="*/ 2177494 h 4305008"/>
              <a:gd name="connsiteX846" fmla="*/ 1436323 w 5593163"/>
              <a:gd name="connsiteY846" fmla="*/ 2177461 h 4305008"/>
              <a:gd name="connsiteX847" fmla="*/ 1436297 w 5593163"/>
              <a:gd name="connsiteY847" fmla="*/ 2177952 h 4305008"/>
              <a:gd name="connsiteX848" fmla="*/ 1419178 w 5593163"/>
              <a:gd name="connsiteY848" fmla="*/ 2176339 h 4305008"/>
              <a:gd name="connsiteX849" fmla="*/ 1323752 w 5593163"/>
              <a:gd name="connsiteY849" fmla="*/ 2167348 h 4305008"/>
              <a:gd name="connsiteX850" fmla="*/ 1307535 w 5593163"/>
              <a:gd name="connsiteY850" fmla="*/ 2165820 h 4305008"/>
              <a:gd name="connsiteX851" fmla="*/ 1307419 w 5593163"/>
              <a:gd name="connsiteY851" fmla="*/ 2164681 h 4305008"/>
              <a:gd name="connsiteX852" fmla="*/ 617253 w 5593163"/>
              <a:gd name="connsiteY852" fmla="*/ 1477083 h 4305008"/>
              <a:gd name="connsiteX853" fmla="*/ 616748 w 5593163"/>
              <a:gd name="connsiteY853" fmla="*/ 1477021 h 4305008"/>
              <a:gd name="connsiteX854" fmla="*/ 616209 w 5593163"/>
              <a:gd name="connsiteY854" fmla="*/ 1470397 h 4305008"/>
              <a:gd name="connsiteX855" fmla="*/ 608742 w 5593163"/>
              <a:gd name="connsiteY855" fmla="*/ 1378647 h 4305008"/>
              <a:gd name="connsiteX856" fmla="*/ 607372 w 5593163"/>
              <a:gd name="connsiteY856" fmla="*/ 1361805 h 4305008"/>
              <a:gd name="connsiteX857" fmla="*/ 607372 w 5593163"/>
              <a:gd name="connsiteY857" fmla="*/ 3010804 h 4305008"/>
              <a:gd name="connsiteX858" fmla="*/ 608742 w 5593163"/>
              <a:gd name="connsiteY858" fmla="*/ 2993823 h 4305008"/>
              <a:gd name="connsiteX859" fmla="*/ 616206 w 5593163"/>
              <a:gd name="connsiteY859" fmla="*/ 2901366 h 4305008"/>
              <a:gd name="connsiteX860" fmla="*/ 616747 w 5593163"/>
              <a:gd name="connsiteY860" fmla="*/ 2894676 h 4305008"/>
              <a:gd name="connsiteX861" fmla="*/ 617252 w 5593163"/>
              <a:gd name="connsiteY861" fmla="*/ 2894613 h 4305008"/>
              <a:gd name="connsiteX862" fmla="*/ 1307418 w 5593163"/>
              <a:gd name="connsiteY862" fmla="*/ 2201572 h 4305008"/>
              <a:gd name="connsiteX863" fmla="*/ 1307535 w 5593163"/>
              <a:gd name="connsiteY863" fmla="*/ 2200424 h 4305008"/>
              <a:gd name="connsiteX864" fmla="*/ 1323748 w 5593163"/>
              <a:gd name="connsiteY864" fmla="*/ 2198885 h 4305008"/>
              <a:gd name="connsiteX865" fmla="*/ 1419209 w 5593163"/>
              <a:gd name="connsiteY865" fmla="*/ 2189820 h 4305008"/>
              <a:gd name="connsiteX866" fmla="*/ 1436297 w 5593163"/>
              <a:gd name="connsiteY866" fmla="*/ 2188197 h 4305008"/>
              <a:gd name="connsiteX867" fmla="*/ 1436323 w 5593163"/>
              <a:gd name="connsiteY867" fmla="*/ 2188691 h 4305008"/>
              <a:gd name="connsiteX868" fmla="*/ 1436821 w 5593163"/>
              <a:gd name="connsiteY868" fmla="*/ 2188658 h 4305008"/>
              <a:gd name="connsiteX869" fmla="*/ 1437415 w 5593163"/>
              <a:gd name="connsiteY869" fmla="*/ 2200098 h 4305008"/>
              <a:gd name="connsiteX870" fmla="*/ 1436044 w 5593163"/>
              <a:gd name="connsiteY870" fmla="*/ 2217074 h 4305008"/>
              <a:gd name="connsiteX871" fmla="*/ 1428577 w 5593163"/>
              <a:gd name="connsiteY871" fmla="*/ 2309550 h 4305008"/>
              <a:gd name="connsiteX872" fmla="*/ 1428039 w 5593163"/>
              <a:gd name="connsiteY872" fmla="*/ 2316226 h 4305008"/>
              <a:gd name="connsiteX873" fmla="*/ 1427533 w 5593163"/>
              <a:gd name="connsiteY873" fmla="*/ 2316289 h 4305008"/>
              <a:gd name="connsiteX874" fmla="*/ 737367 w 5593163"/>
              <a:gd name="connsiteY874" fmla="*/ 3009330 h 4305008"/>
              <a:gd name="connsiteX875" fmla="*/ 737251 w 5593163"/>
              <a:gd name="connsiteY875" fmla="*/ 3010478 h 4305008"/>
              <a:gd name="connsiteX876" fmla="*/ 721035 w 5593163"/>
              <a:gd name="connsiteY876" fmla="*/ 3012018 h 4305008"/>
              <a:gd name="connsiteX877" fmla="*/ 625608 w 5593163"/>
              <a:gd name="connsiteY877" fmla="*/ 3021080 h 4305008"/>
              <a:gd name="connsiteX878" fmla="*/ 608490 w 5593163"/>
              <a:gd name="connsiteY878" fmla="*/ 3022706 h 4305008"/>
              <a:gd name="connsiteX879" fmla="*/ 608464 w 5593163"/>
              <a:gd name="connsiteY879" fmla="*/ 3022211 h 4305008"/>
              <a:gd name="connsiteX880" fmla="*/ 607965 w 5593163"/>
              <a:gd name="connsiteY880" fmla="*/ 3022244 h 4305008"/>
              <a:gd name="connsiteX881" fmla="*/ 607372 w 5593163"/>
              <a:gd name="connsiteY881" fmla="*/ 3010804 h 4305008"/>
              <a:gd name="connsiteX882" fmla="*/ 607372 w 5593163"/>
              <a:gd name="connsiteY882" fmla="*/ 3058630 h 4305008"/>
              <a:gd name="connsiteX883" fmla="*/ 607966 w 5593163"/>
              <a:gd name="connsiteY883" fmla="*/ 3047280 h 4305008"/>
              <a:gd name="connsiteX884" fmla="*/ 608464 w 5593163"/>
              <a:gd name="connsiteY884" fmla="*/ 3047312 h 4305008"/>
              <a:gd name="connsiteX885" fmla="*/ 608490 w 5593163"/>
              <a:gd name="connsiteY885" fmla="*/ 3046822 h 4305008"/>
              <a:gd name="connsiteX886" fmla="*/ 625577 w 5593163"/>
              <a:gd name="connsiteY886" fmla="*/ 3048432 h 4305008"/>
              <a:gd name="connsiteX887" fmla="*/ 721039 w 5593163"/>
              <a:gd name="connsiteY887" fmla="*/ 3057426 h 4305008"/>
              <a:gd name="connsiteX888" fmla="*/ 737251 w 5593163"/>
              <a:gd name="connsiteY888" fmla="*/ 3058953 h 4305008"/>
              <a:gd name="connsiteX889" fmla="*/ 737368 w 5593163"/>
              <a:gd name="connsiteY889" fmla="*/ 3060092 h 4305008"/>
              <a:gd name="connsiteX890" fmla="*/ 1427534 w 5593163"/>
              <a:gd name="connsiteY890" fmla="*/ 3747690 h 4305008"/>
              <a:gd name="connsiteX891" fmla="*/ 1428040 w 5593163"/>
              <a:gd name="connsiteY891" fmla="*/ 3747753 h 4305008"/>
              <a:gd name="connsiteX892" fmla="*/ 1428580 w 5593163"/>
              <a:gd name="connsiteY892" fmla="*/ 3754390 h 4305008"/>
              <a:gd name="connsiteX893" fmla="*/ 1436044 w 5593163"/>
              <a:gd name="connsiteY893" fmla="*/ 3846121 h 4305008"/>
              <a:gd name="connsiteX894" fmla="*/ 1437415 w 5593163"/>
              <a:gd name="connsiteY894" fmla="*/ 3862969 h 4305008"/>
              <a:gd name="connsiteX895" fmla="*/ 1436822 w 5593163"/>
              <a:gd name="connsiteY895" fmla="*/ 3874319 h 4305008"/>
              <a:gd name="connsiteX896" fmla="*/ 1436323 w 5593163"/>
              <a:gd name="connsiteY896" fmla="*/ 3874286 h 4305008"/>
              <a:gd name="connsiteX897" fmla="*/ 1436297 w 5593163"/>
              <a:gd name="connsiteY897" fmla="*/ 3874777 h 4305008"/>
              <a:gd name="connsiteX898" fmla="*/ 1419178 w 5593163"/>
              <a:gd name="connsiteY898" fmla="*/ 3873164 h 4305008"/>
              <a:gd name="connsiteX899" fmla="*/ 1323752 w 5593163"/>
              <a:gd name="connsiteY899" fmla="*/ 3864173 h 4305008"/>
              <a:gd name="connsiteX900" fmla="*/ 1307535 w 5593163"/>
              <a:gd name="connsiteY900" fmla="*/ 3862645 h 4305008"/>
              <a:gd name="connsiteX901" fmla="*/ 1307419 w 5593163"/>
              <a:gd name="connsiteY901" fmla="*/ 3861506 h 4305008"/>
              <a:gd name="connsiteX902" fmla="*/ 617253 w 5593163"/>
              <a:gd name="connsiteY902" fmla="*/ 3173908 h 4305008"/>
              <a:gd name="connsiteX903" fmla="*/ 616748 w 5593163"/>
              <a:gd name="connsiteY903" fmla="*/ 3173846 h 4305008"/>
              <a:gd name="connsiteX904" fmla="*/ 616209 w 5593163"/>
              <a:gd name="connsiteY904" fmla="*/ 3167222 h 4305008"/>
              <a:gd name="connsiteX905" fmla="*/ 608742 w 5593163"/>
              <a:gd name="connsiteY905" fmla="*/ 3075472 h 4305008"/>
              <a:gd name="connsiteX906" fmla="*/ 607372 w 5593163"/>
              <a:gd name="connsiteY906" fmla="*/ 3058630 h 4305008"/>
              <a:gd name="connsiteX907" fmla="*/ 0 w 5593163"/>
              <a:gd name="connsiteY907" fmla="*/ 116373 h 4305008"/>
              <a:gd name="connsiteX908" fmla="*/ 0 w 5593163"/>
              <a:gd name="connsiteY908" fmla="*/ 0 h 4305008"/>
              <a:gd name="connsiteX909" fmla="*/ 90880 w 5593163"/>
              <a:gd name="connsiteY909" fmla="*/ 0 h 4305008"/>
              <a:gd name="connsiteX910" fmla="*/ 22652 w 5593163"/>
              <a:gd name="connsiteY910" fmla="*/ 76659 h 4305008"/>
              <a:gd name="connsiteX911" fmla="*/ 0 w 5593163"/>
              <a:gd name="connsiteY911" fmla="*/ 443121 h 4305008"/>
              <a:gd name="connsiteX912" fmla="*/ 0 w 5593163"/>
              <a:gd name="connsiteY912" fmla="*/ 311637 h 4305008"/>
              <a:gd name="connsiteX913" fmla="*/ 82171 w 5593163"/>
              <a:gd name="connsiteY913" fmla="*/ 276703 h 4305008"/>
              <a:gd name="connsiteX914" fmla="*/ 348118 w 5593163"/>
              <a:gd name="connsiteY914" fmla="*/ 44350 h 4305008"/>
              <a:gd name="connsiteX915" fmla="*/ 370347 w 5593163"/>
              <a:gd name="connsiteY915" fmla="*/ 0 h 4305008"/>
              <a:gd name="connsiteX916" fmla="*/ 518984 w 5593163"/>
              <a:gd name="connsiteY916" fmla="*/ 0 h 4305008"/>
              <a:gd name="connsiteX917" fmla="*/ 467145 w 5593163"/>
              <a:gd name="connsiteY917" fmla="*/ 95636 h 4305008"/>
              <a:gd name="connsiteX918" fmla="*/ 13323 w 5593163"/>
              <a:gd name="connsiteY918" fmla="*/ 439959 h 4305008"/>
              <a:gd name="connsiteX919" fmla="*/ 0 w 5593163"/>
              <a:gd name="connsiteY919" fmla="*/ 1070142 h 4305008"/>
              <a:gd name="connsiteX920" fmla="*/ 0 w 5593163"/>
              <a:gd name="connsiteY920" fmla="*/ 862064 h 4305008"/>
              <a:gd name="connsiteX921" fmla="*/ 31905 w 5593163"/>
              <a:gd name="connsiteY921" fmla="*/ 912052 h 4305008"/>
              <a:gd name="connsiteX922" fmla="*/ 452455 w 5593163"/>
              <a:gd name="connsiteY922" fmla="*/ 1181049 h 4305008"/>
              <a:gd name="connsiteX923" fmla="*/ 9316 w 5593163"/>
              <a:gd name="connsiteY923" fmla="*/ 665484 h 4305008"/>
              <a:gd name="connsiteX924" fmla="*/ 0 w 5593163"/>
              <a:gd name="connsiteY924" fmla="*/ 662760 h 4305008"/>
              <a:gd name="connsiteX925" fmla="*/ 0 w 5593163"/>
              <a:gd name="connsiteY925" fmla="*/ 530567 h 4305008"/>
              <a:gd name="connsiteX926" fmla="*/ 26399 w 5593163"/>
              <a:gd name="connsiteY926" fmla="*/ 537107 h 4305008"/>
              <a:gd name="connsiteX927" fmla="*/ 585941 w 5593163"/>
              <a:gd name="connsiteY927" fmla="*/ 1197788 h 4305008"/>
              <a:gd name="connsiteX928" fmla="*/ 586447 w 5593163"/>
              <a:gd name="connsiteY928" fmla="*/ 1197851 h 4305008"/>
              <a:gd name="connsiteX929" fmla="*/ 586987 w 5593163"/>
              <a:gd name="connsiteY929" fmla="*/ 1204541 h 4305008"/>
              <a:gd name="connsiteX930" fmla="*/ 594451 w 5593163"/>
              <a:gd name="connsiteY930" fmla="*/ 1296998 h 4305008"/>
              <a:gd name="connsiteX931" fmla="*/ 595822 w 5593163"/>
              <a:gd name="connsiteY931" fmla="*/ 1313979 h 4305008"/>
              <a:gd name="connsiteX932" fmla="*/ 595229 w 5593163"/>
              <a:gd name="connsiteY932" fmla="*/ 1325419 h 4305008"/>
              <a:gd name="connsiteX933" fmla="*/ 594730 w 5593163"/>
              <a:gd name="connsiteY933" fmla="*/ 1325386 h 4305008"/>
              <a:gd name="connsiteX934" fmla="*/ 594704 w 5593163"/>
              <a:gd name="connsiteY934" fmla="*/ 1325881 h 4305008"/>
              <a:gd name="connsiteX935" fmla="*/ 577585 w 5593163"/>
              <a:gd name="connsiteY935" fmla="*/ 1324255 h 4305008"/>
              <a:gd name="connsiteX936" fmla="*/ 482159 w 5593163"/>
              <a:gd name="connsiteY936" fmla="*/ 1315193 h 4305008"/>
              <a:gd name="connsiteX937" fmla="*/ 465942 w 5593163"/>
              <a:gd name="connsiteY937" fmla="*/ 1313653 h 4305008"/>
              <a:gd name="connsiteX938" fmla="*/ 465826 w 5593163"/>
              <a:gd name="connsiteY938" fmla="*/ 1312505 h 4305008"/>
              <a:gd name="connsiteX939" fmla="*/ 5028 w 5593163"/>
              <a:gd name="connsiteY939" fmla="*/ 1076034 h 4305008"/>
              <a:gd name="connsiteX940" fmla="*/ 0 w 5593163"/>
              <a:gd name="connsiteY940" fmla="*/ 2139063 h 4305008"/>
              <a:gd name="connsiteX941" fmla="*/ 0 w 5593163"/>
              <a:gd name="connsiteY941" fmla="*/ 2007909 h 4305008"/>
              <a:gd name="connsiteX942" fmla="*/ 9314 w 5593163"/>
              <a:gd name="connsiteY942" fmla="*/ 2005207 h 4305008"/>
              <a:gd name="connsiteX943" fmla="*/ 452453 w 5593163"/>
              <a:gd name="connsiteY943" fmla="*/ 1493690 h 4305008"/>
              <a:gd name="connsiteX944" fmla="*/ 31903 w 5593163"/>
              <a:gd name="connsiteY944" fmla="*/ 1760575 h 4305008"/>
              <a:gd name="connsiteX945" fmla="*/ 0 w 5593163"/>
              <a:gd name="connsiteY945" fmla="*/ 1810167 h 4305008"/>
              <a:gd name="connsiteX946" fmla="*/ 0 w 5593163"/>
              <a:gd name="connsiteY946" fmla="*/ 1603724 h 4305008"/>
              <a:gd name="connsiteX947" fmla="*/ 5025 w 5593163"/>
              <a:gd name="connsiteY947" fmla="*/ 1597880 h 4305008"/>
              <a:gd name="connsiteX948" fmla="*/ 465823 w 5593163"/>
              <a:gd name="connsiteY948" fmla="*/ 1363267 h 4305008"/>
              <a:gd name="connsiteX949" fmla="*/ 465940 w 5593163"/>
              <a:gd name="connsiteY949" fmla="*/ 1362128 h 4305008"/>
              <a:gd name="connsiteX950" fmla="*/ 482153 w 5593163"/>
              <a:gd name="connsiteY950" fmla="*/ 1360601 h 4305008"/>
              <a:gd name="connsiteX951" fmla="*/ 577614 w 5593163"/>
              <a:gd name="connsiteY951" fmla="*/ 1351607 h 4305008"/>
              <a:gd name="connsiteX952" fmla="*/ 594702 w 5593163"/>
              <a:gd name="connsiteY952" fmla="*/ 1349997 h 4305008"/>
              <a:gd name="connsiteX953" fmla="*/ 594728 w 5593163"/>
              <a:gd name="connsiteY953" fmla="*/ 1350487 h 4305008"/>
              <a:gd name="connsiteX954" fmla="*/ 595226 w 5593163"/>
              <a:gd name="connsiteY954" fmla="*/ 1350455 h 4305008"/>
              <a:gd name="connsiteX955" fmla="*/ 595820 w 5593163"/>
              <a:gd name="connsiteY955" fmla="*/ 1361805 h 4305008"/>
              <a:gd name="connsiteX956" fmla="*/ 594449 w 5593163"/>
              <a:gd name="connsiteY956" fmla="*/ 1378647 h 4305008"/>
              <a:gd name="connsiteX957" fmla="*/ 586982 w 5593163"/>
              <a:gd name="connsiteY957" fmla="*/ 1470397 h 4305008"/>
              <a:gd name="connsiteX958" fmla="*/ 586444 w 5593163"/>
              <a:gd name="connsiteY958" fmla="*/ 1477021 h 4305008"/>
              <a:gd name="connsiteX959" fmla="*/ 585938 w 5593163"/>
              <a:gd name="connsiteY959" fmla="*/ 1477083 h 4305008"/>
              <a:gd name="connsiteX960" fmla="*/ 26396 w 5593163"/>
              <a:gd name="connsiteY960" fmla="*/ 2132575 h 4305008"/>
              <a:gd name="connsiteX961" fmla="*/ 0 w 5593163"/>
              <a:gd name="connsiteY961" fmla="*/ 2766967 h 4305008"/>
              <a:gd name="connsiteX962" fmla="*/ 0 w 5593163"/>
              <a:gd name="connsiteY962" fmla="*/ 2558889 h 4305008"/>
              <a:gd name="connsiteX963" fmla="*/ 31905 w 5593163"/>
              <a:gd name="connsiteY963" fmla="*/ 2608877 h 4305008"/>
              <a:gd name="connsiteX964" fmla="*/ 452455 w 5593163"/>
              <a:gd name="connsiteY964" fmla="*/ 2877874 h 4305008"/>
              <a:gd name="connsiteX965" fmla="*/ 9316 w 5593163"/>
              <a:gd name="connsiteY965" fmla="*/ 2362309 h 4305008"/>
              <a:gd name="connsiteX966" fmla="*/ 0 w 5593163"/>
              <a:gd name="connsiteY966" fmla="*/ 2359585 h 4305008"/>
              <a:gd name="connsiteX967" fmla="*/ 0 w 5593163"/>
              <a:gd name="connsiteY967" fmla="*/ 2227392 h 4305008"/>
              <a:gd name="connsiteX968" fmla="*/ 26399 w 5593163"/>
              <a:gd name="connsiteY968" fmla="*/ 2233932 h 4305008"/>
              <a:gd name="connsiteX969" fmla="*/ 585941 w 5593163"/>
              <a:gd name="connsiteY969" fmla="*/ 2894613 h 4305008"/>
              <a:gd name="connsiteX970" fmla="*/ 586447 w 5593163"/>
              <a:gd name="connsiteY970" fmla="*/ 2894676 h 4305008"/>
              <a:gd name="connsiteX971" fmla="*/ 586987 w 5593163"/>
              <a:gd name="connsiteY971" fmla="*/ 2901366 h 4305008"/>
              <a:gd name="connsiteX972" fmla="*/ 594451 w 5593163"/>
              <a:gd name="connsiteY972" fmla="*/ 2993823 h 4305008"/>
              <a:gd name="connsiteX973" fmla="*/ 595822 w 5593163"/>
              <a:gd name="connsiteY973" fmla="*/ 3010804 h 4305008"/>
              <a:gd name="connsiteX974" fmla="*/ 595229 w 5593163"/>
              <a:gd name="connsiteY974" fmla="*/ 3022244 h 4305008"/>
              <a:gd name="connsiteX975" fmla="*/ 594730 w 5593163"/>
              <a:gd name="connsiteY975" fmla="*/ 3022211 h 4305008"/>
              <a:gd name="connsiteX976" fmla="*/ 594704 w 5593163"/>
              <a:gd name="connsiteY976" fmla="*/ 3022706 h 4305008"/>
              <a:gd name="connsiteX977" fmla="*/ 577585 w 5593163"/>
              <a:gd name="connsiteY977" fmla="*/ 3021080 h 4305008"/>
              <a:gd name="connsiteX978" fmla="*/ 482159 w 5593163"/>
              <a:gd name="connsiteY978" fmla="*/ 3012018 h 4305008"/>
              <a:gd name="connsiteX979" fmla="*/ 465942 w 5593163"/>
              <a:gd name="connsiteY979" fmla="*/ 3010478 h 4305008"/>
              <a:gd name="connsiteX980" fmla="*/ 465826 w 5593163"/>
              <a:gd name="connsiteY980" fmla="*/ 3009330 h 4305008"/>
              <a:gd name="connsiteX981" fmla="*/ 5028 w 5593163"/>
              <a:gd name="connsiteY981" fmla="*/ 2772859 h 4305008"/>
              <a:gd name="connsiteX982" fmla="*/ 0 w 5593163"/>
              <a:gd name="connsiteY982" fmla="*/ 3835888 h 4305008"/>
              <a:gd name="connsiteX983" fmla="*/ 0 w 5593163"/>
              <a:gd name="connsiteY983" fmla="*/ 3704734 h 4305008"/>
              <a:gd name="connsiteX984" fmla="*/ 9314 w 5593163"/>
              <a:gd name="connsiteY984" fmla="*/ 3702032 h 4305008"/>
              <a:gd name="connsiteX985" fmla="*/ 452453 w 5593163"/>
              <a:gd name="connsiteY985" fmla="*/ 3190516 h 4305008"/>
              <a:gd name="connsiteX986" fmla="*/ 31903 w 5593163"/>
              <a:gd name="connsiteY986" fmla="*/ 3457400 h 4305008"/>
              <a:gd name="connsiteX987" fmla="*/ 0 w 5593163"/>
              <a:gd name="connsiteY987" fmla="*/ 3506992 h 4305008"/>
              <a:gd name="connsiteX988" fmla="*/ 0 w 5593163"/>
              <a:gd name="connsiteY988" fmla="*/ 3300549 h 4305008"/>
              <a:gd name="connsiteX989" fmla="*/ 5025 w 5593163"/>
              <a:gd name="connsiteY989" fmla="*/ 3294705 h 4305008"/>
              <a:gd name="connsiteX990" fmla="*/ 465823 w 5593163"/>
              <a:gd name="connsiteY990" fmla="*/ 3060092 h 4305008"/>
              <a:gd name="connsiteX991" fmla="*/ 465940 w 5593163"/>
              <a:gd name="connsiteY991" fmla="*/ 3058953 h 4305008"/>
              <a:gd name="connsiteX992" fmla="*/ 482153 w 5593163"/>
              <a:gd name="connsiteY992" fmla="*/ 3057426 h 4305008"/>
              <a:gd name="connsiteX993" fmla="*/ 577614 w 5593163"/>
              <a:gd name="connsiteY993" fmla="*/ 3048432 h 4305008"/>
              <a:gd name="connsiteX994" fmla="*/ 594702 w 5593163"/>
              <a:gd name="connsiteY994" fmla="*/ 3046822 h 4305008"/>
              <a:gd name="connsiteX995" fmla="*/ 594728 w 5593163"/>
              <a:gd name="connsiteY995" fmla="*/ 3047312 h 4305008"/>
              <a:gd name="connsiteX996" fmla="*/ 595226 w 5593163"/>
              <a:gd name="connsiteY996" fmla="*/ 3047280 h 4305008"/>
              <a:gd name="connsiteX997" fmla="*/ 595820 w 5593163"/>
              <a:gd name="connsiteY997" fmla="*/ 3058630 h 4305008"/>
              <a:gd name="connsiteX998" fmla="*/ 594449 w 5593163"/>
              <a:gd name="connsiteY998" fmla="*/ 3075472 h 4305008"/>
              <a:gd name="connsiteX999" fmla="*/ 586982 w 5593163"/>
              <a:gd name="connsiteY999" fmla="*/ 3167222 h 4305008"/>
              <a:gd name="connsiteX1000" fmla="*/ 586444 w 5593163"/>
              <a:gd name="connsiteY1000" fmla="*/ 3173846 h 4305008"/>
              <a:gd name="connsiteX1001" fmla="*/ 585938 w 5593163"/>
              <a:gd name="connsiteY1001" fmla="*/ 3173908 h 4305008"/>
              <a:gd name="connsiteX1002" fmla="*/ 26396 w 5593163"/>
              <a:gd name="connsiteY1002" fmla="*/ 3829400 h 4305008"/>
              <a:gd name="connsiteX1003" fmla="*/ 0 w 5593163"/>
              <a:gd name="connsiteY1003" fmla="*/ 4056079 h 4305008"/>
              <a:gd name="connsiteX1004" fmla="*/ 0 w 5593163"/>
              <a:gd name="connsiteY1004" fmla="*/ 3923091 h 4305008"/>
              <a:gd name="connsiteX1005" fmla="*/ 9850 w 5593163"/>
              <a:gd name="connsiteY1005" fmla="*/ 3925425 h 4305008"/>
              <a:gd name="connsiteX1006" fmla="*/ 456028 w 5593163"/>
              <a:gd name="connsiteY1006" fmla="*/ 4255797 h 4305008"/>
              <a:gd name="connsiteX1007" fmla="*/ 484473 w 5593163"/>
              <a:gd name="connsiteY1007" fmla="*/ 4305008 h 4305008"/>
              <a:gd name="connsiteX1008" fmla="*/ 333423 w 5593163"/>
              <a:gd name="connsiteY1008" fmla="*/ 4305008 h 4305008"/>
              <a:gd name="connsiteX1009" fmla="*/ 281300 w 5593163"/>
              <a:gd name="connsiteY1009" fmla="*/ 4241205 h 4305008"/>
              <a:gd name="connsiteX1010" fmla="*/ 75476 w 5593163"/>
              <a:gd name="connsiteY1010" fmla="*/ 4087725 h 4305008"/>
              <a:gd name="connsiteX1011" fmla="*/ 0 w 5593163"/>
              <a:gd name="connsiteY1011" fmla="*/ 4305008 h 4305008"/>
              <a:gd name="connsiteX1012" fmla="*/ 0 w 5593163"/>
              <a:gd name="connsiteY1012" fmla="*/ 4256099 h 4305008"/>
              <a:gd name="connsiteX1013" fmla="*/ 8327 w 5593163"/>
              <a:gd name="connsiteY1013" fmla="*/ 4271827 h 4305008"/>
              <a:gd name="connsiteX1014" fmla="*/ 35009 w 5593163"/>
              <a:gd name="connsiteY1014" fmla="*/ 4305008 h 430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</a:cxnLst>
            <a:rect l="l" t="t" r="r" b="b"/>
            <a:pathLst>
              <a:path w="5593163" h="4305008">
                <a:moveTo>
                  <a:pt x="4985599" y="636203"/>
                </a:moveTo>
                <a:cubicBezTo>
                  <a:pt x="5038875" y="907109"/>
                  <a:pt x="5253718" y="1121906"/>
                  <a:pt x="5528908" y="1181049"/>
                </a:cubicBezTo>
                <a:cubicBezTo>
                  <a:pt x="5475633" y="910143"/>
                  <a:pt x="5260789" y="695346"/>
                  <a:pt x="4985599" y="636203"/>
                </a:cubicBezTo>
                <a:close/>
                <a:moveTo>
                  <a:pt x="4985599" y="2333028"/>
                </a:moveTo>
                <a:cubicBezTo>
                  <a:pt x="5038875" y="2603934"/>
                  <a:pt x="5253718" y="2818731"/>
                  <a:pt x="5528908" y="2877874"/>
                </a:cubicBezTo>
                <a:cubicBezTo>
                  <a:pt x="5475633" y="2606968"/>
                  <a:pt x="5260789" y="2392171"/>
                  <a:pt x="4985599" y="2333028"/>
                </a:cubicBezTo>
                <a:close/>
                <a:moveTo>
                  <a:pt x="4985597" y="2034258"/>
                </a:moveTo>
                <a:cubicBezTo>
                  <a:pt x="5260787" y="1975579"/>
                  <a:pt x="5475630" y="1762469"/>
                  <a:pt x="5528906" y="1493690"/>
                </a:cubicBezTo>
                <a:cubicBezTo>
                  <a:pt x="5253716" y="1552369"/>
                  <a:pt x="5038872" y="1765479"/>
                  <a:pt x="4985597" y="2034258"/>
                </a:cubicBezTo>
                <a:close/>
                <a:moveTo>
                  <a:pt x="4985597" y="3731083"/>
                </a:moveTo>
                <a:cubicBezTo>
                  <a:pt x="5260787" y="3672404"/>
                  <a:pt x="5475630" y="3459294"/>
                  <a:pt x="5528906" y="3190516"/>
                </a:cubicBezTo>
                <a:cubicBezTo>
                  <a:pt x="5253716" y="3249194"/>
                  <a:pt x="5038872" y="3462304"/>
                  <a:pt x="4985597" y="3731083"/>
                </a:cubicBezTo>
                <a:close/>
                <a:moveTo>
                  <a:pt x="4842232" y="503273"/>
                </a:moveTo>
                <a:lnTo>
                  <a:pt x="4842826" y="491833"/>
                </a:lnTo>
                <a:lnTo>
                  <a:pt x="4843324" y="491866"/>
                </a:lnTo>
                <a:lnTo>
                  <a:pt x="4843350" y="491372"/>
                </a:lnTo>
                <a:lnTo>
                  <a:pt x="4860437" y="492995"/>
                </a:lnTo>
                <a:cubicBezTo>
                  <a:pt x="4892823" y="493522"/>
                  <a:pt x="4924716" y="496503"/>
                  <a:pt x="4955899" y="502060"/>
                </a:cubicBezTo>
                <a:cubicBezTo>
                  <a:pt x="4961475" y="501641"/>
                  <a:pt x="4966803" y="502589"/>
                  <a:pt x="4972112" y="503599"/>
                </a:cubicBezTo>
                <a:lnTo>
                  <a:pt x="4972229" y="504747"/>
                </a:lnTo>
                <a:cubicBezTo>
                  <a:pt x="5241367" y="549296"/>
                  <a:pt x="5466735" y="718370"/>
                  <a:pt x="5583809" y="948988"/>
                </a:cubicBezTo>
                <a:lnTo>
                  <a:pt x="5593163" y="971822"/>
                </a:lnTo>
                <a:lnTo>
                  <a:pt x="5593163" y="1318474"/>
                </a:lnTo>
                <a:lnTo>
                  <a:pt x="5558612" y="1315193"/>
                </a:lnTo>
                <a:cubicBezTo>
                  <a:pt x="5553035" y="1315612"/>
                  <a:pt x="5547706" y="1314664"/>
                  <a:pt x="5542395" y="1313653"/>
                </a:cubicBezTo>
                <a:lnTo>
                  <a:pt x="5542279" y="1312505"/>
                </a:lnTo>
                <a:cubicBezTo>
                  <a:pt x="5183428" y="1253106"/>
                  <a:pt x="4902389" y="972329"/>
                  <a:pt x="4852114" y="619464"/>
                </a:cubicBezTo>
                <a:cubicBezTo>
                  <a:pt x="4851946" y="619411"/>
                  <a:pt x="4851778" y="619406"/>
                  <a:pt x="4851608" y="619401"/>
                </a:cubicBezTo>
                <a:lnTo>
                  <a:pt x="4851070" y="612725"/>
                </a:lnTo>
                <a:cubicBezTo>
                  <a:pt x="4846011" y="582475"/>
                  <a:pt x="4843560" y="551584"/>
                  <a:pt x="4843603" y="520249"/>
                </a:cubicBezTo>
                <a:cubicBezTo>
                  <a:pt x="4842291" y="514621"/>
                  <a:pt x="4842232" y="508954"/>
                  <a:pt x="4842232" y="503273"/>
                </a:cubicBezTo>
                <a:close/>
                <a:moveTo>
                  <a:pt x="4842232" y="2200098"/>
                </a:moveTo>
                <a:lnTo>
                  <a:pt x="4842826" y="2188658"/>
                </a:lnTo>
                <a:lnTo>
                  <a:pt x="4843324" y="2188691"/>
                </a:lnTo>
                <a:lnTo>
                  <a:pt x="4843350" y="2188197"/>
                </a:lnTo>
                <a:lnTo>
                  <a:pt x="4860437" y="2189820"/>
                </a:lnTo>
                <a:cubicBezTo>
                  <a:pt x="4892823" y="2190347"/>
                  <a:pt x="4924716" y="2193328"/>
                  <a:pt x="4955899" y="2198885"/>
                </a:cubicBezTo>
                <a:cubicBezTo>
                  <a:pt x="4961475" y="2198466"/>
                  <a:pt x="4966803" y="2199414"/>
                  <a:pt x="4972112" y="2200424"/>
                </a:cubicBezTo>
                <a:lnTo>
                  <a:pt x="4972229" y="2201572"/>
                </a:lnTo>
                <a:cubicBezTo>
                  <a:pt x="5241367" y="2246121"/>
                  <a:pt x="5466735" y="2415195"/>
                  <a:pt x="5583809" y="2645813"/>
                </a:cubicBezTo>
                <a:lnTo>
                  <a:pt x="5593163" y="2668647"/>
                </a:lnTo>
                <a:lnTo>
                  <a:pt x="5593163" y="3015299"/>
                </a:lnTo>
                <a:lnTo>
                  <a:pt x="5558612" y="3012018"/>
                </a:lnTo>
                <a:cubicBezTo>
                  <a:pt x="5553035" y="3012437"/>
                  <a:pt x="5547706" y="3011489"/>
                  <a:pt x="5542395" y="3010478"/>
                </a:cubicBezTo>
                <a:lnTo>
                  <a:pt x="5542279" y="3009330"/>
                </a:lnTo>
                <a:cubicBezTo>
                  <a:pt x="5183428" y="2949931"/>
                  <a:pt x="4902389" y="2669154"/>
                  <a:pt x="4852114" y="2316289"/>
                </a:cubicBezTo>
                <a:cubicBezTo>
                  <a:pt x="4851946" y="2316236"/>
                  <a:pt x="4851778" y="2316231"/>
                  <a:pt x="4851608" y="2316226"/>
                </a:cubicBezTo>
                <a:lnTo>
                  <a:pt x="4851070" y="2309550"/>
                </a:lnTo>
                <a:cubicBezTo>
                  <a:pt x="4846011" y="2279300"/>
                  <a:pt x="4843560" y="2248409"/>
                  <a:pt x="4843603" y="2217074"/>
                </a:cubicBezTo>
                <a:cubicBezTo>
                  <a:pt x="4842291" y="2211446"/>
                  <a:pt x="4842232" y="2205779"/>
                  <a:pt x="4842232" y="2200098"/>
                </a:cubicBezTo>
                <a:close/>
                <a:moveTo>
                  <a:pt x="4842232" y="3896923"/>
                </a:moveTo>
                <a:lnTo>
                  <a:pt x="4842826" y="3885483"/>
                </a:lnTo>
                <a:lnTo>
                  <a:pt x="4843324" y="3885516"/>
                </a:lnTo>
                <a:lnTo>
                  <a:pt x="4843350" y="3885022"/>
                </a:lnTo>
                <a:lnTo>
                  <a:pt x="4860437" y="3886645"/>
                </a:lnTo>
                <a:cubicBezTo>
                  <a:pt x="4892823" y="3887172"/>
                  <a:pt x="4924716" y="3890153"/>
                  <a:pt x="4955899" y="3895710"/>
                </a:cubicBezTo>
                <a:cubicBezTo>
                  <a:pt x="4961475" y="3895291"/>
                  <a:pt x="4966803" y="3896239"/>
                  <a:pt x="4972112" y="3897249"/>
                </a:cubicBezTo>
                <a:lnTo>
                  <a:pt x="4972229" y="3898397"/>
                </a:lnTo>
                <a:cubicBezTo>
                  <a:pt x="5206288" y="3937139"/>
                  <a:pt x="5407245" y="4070062"/>
                  <a:pt x="5532481" y="4255797"/>
                </a:cubicBezTo>
                <a:lnTo>
                  <a:pt x="5560926" y="4305008"/>
                </a:lnTo>
                <a:lnTo>
                  <a:pt x="5409877" y="4305008"/>
                </a:lnTo>
                <a:lnTo>
                  <a:pt x="5357754" y="4241205"/>
                </a:lnTo>
                <a:cubicBezTo>
                  <a:pt x="5261058" y="4136681"/>
                  <a:pt x="5131850" y="4061285"/>
                  <a:pt x="4985599" y="4029853"/>
                </a:cubicBezTo>
                <a:cubicBezTo>
                  <a:pt x="5002846" y="4117553"/>
                  <a:pt x="5037026" y="4199373"/>
                  <a:pt x="5084780" y="4271827"/>
                </a:cubicBezTo>
                <a:lnTo>
                  <a:pt x="5111462" y="4305008"/>
                </a:lnTo>
                <a:lnTo>
                  <a:pt x="4957353" y="4305008"/>
                </a:lnTo>
                <a:lnTo>
                  <a:pt x="4927231" y="4254710"/>
                </a:lnTo>
                <a:cubicBezTo>
                  <a:pt x="4890029" y="4179889"/>
                  <a:pt x="4864297" y="4098618"/>
                  <a:pt x="4852114" y="4013114"/>
                </a:cubicBezTo>
                <a:cubicBezTo>
                  <a:pt x="4851946" y="4013061"/>
                  <a:pt x="4851778" y="4013056"/>
                  <a:pt x="4851608" y="4013051"/>
                </a:cubicBezTo>
                <a:lnTo>
                  <a:pt x="4851070" y="4006375"/>
                </a:lnTo>
                <a:cubicBezTo>
                  <a:pt x="4846011" y="3976125"/>
                  <a:pt x="4843560" y="3945234"/>
                  <a:pt x="4843603" y="3913899"/>
                </a:cubicBezTo>
                <a:cubicBezTo>
                  <a:pt x="4842291" y="3908271"/>
                  <a:pt x="4842232" y="3902604"/>
                  <a:pt x="4842232" y="3896923"/>
                </a:cubicBezTo>
                <a:close/>
                <a:moveTo>
                  <a:pt x="4842230" y="469318"/>
                </a:moveTo>
                <a:cubicBezTo>
                  <a:pt x="4842230" y="463681"/>
                  <a:pt x="4842289" y="458057"/>
                  <a:pt x="4843601" y="452471"/>
                </a:cubicBezTo>
                <a:cubicBezTo>
                  <a:pt x="4843558" y="421389"/>
                  <a:pt x="4846008" y="390746"/>
                  <a:pt x="4851065" y="360740"/>
                </a:cubicBezTo>
                <a:lnTo>
                  <a:pt x="4851605" y="354103"/>
                </a:lnTo>
                <a:cubicBezTo>
                  <a:pt x="4851774" y="354098"/>
                  <a:pt x="4851943" y="354093"/>
                  <a:pt x="4852110" y="354040"/>
                </a:cubicBezTo>
                <a:cubicBezTo>
                  <a:pt x="4865262" y="262463"/>
                  <a:pt x="4894203" y="175780"/>
                  <a:pt x="4936323" y="96778"/>
                </a:cubicBezTo>
                <a:lnTo>
                  <a:pt x="4998957" y="0"/>
                </a:lnTo>
                <a:lnTo>
                  <a:pt x="5167333" y="0"/>
                </a:lnTo>
                <a:lnTo>
                  <a:pt x="5099105" y="76659"/>
                </a:lnTo>
                <a:cubicBezTo>
                  <a:pt x="5043838" y="153496"/>
                  <a:pt x="5004523" y="241952"/>
                  <a:pt x="4985597" y="337433"/>
                </a:cubicBezTo>
                <a:cubicBezTo>
                  <a:pt x="5168636" y="298404"/>
                  <a:pt x="5324978" y="191052"/>
                  <a:pt x="5424571" y="44350"/>
                </a:cubicBezTo>
                <a:lnTo>
                  <a:pt x="5446799" y="0"/>
                </a:lnTo>
                <a:lnTo>
                  <a:pt x="5593163" y="0"/>
                </a:lnTo>
                <a:lnTo>
                  <a:pt x="5593163" y="4197"/>
                </a:lnTo>
                <a:lnTo>
                  <a:pt x="5543598" y="95636"/>
                </a:lnTo>
                <a:cubicBezTo>
                  <a:pt x="5419825" y="289169"/>
                  <a:pt x="5213633" y="428211"/>
                  <a:pt x="4972226" y="467856"/>
                </a:cubicBezTo>
                <a:lnTo>
                  <a:pt x="4972110" y="468995"/>
                </a:lnTo>
                <a:cubicBezTo>
                  <a:pt x="4966799" y="469998"/>
                  <a:pt x="4961470" y="470939"/>
                  <a:pt x="4955893" y="470523"/>
                </a:cubicBezTo>
                <a:cubicBezTo>
                  <a:pt x="4924721" y="476033"/>
                  <a:pt x="4892841" y="478991"/>
                  <a:pt x="4860466" y="479514"/>
                </a:cubicBezTo>
                <a:lnTo>
                  <a:pt x="4843348" y="481127"/>
                </a:lnTo>
                <a:lnTo>
                  <a:pt x="4843322" y="480636"/>
                </a:lnTo>
                <a:lnTo>
                  <a:pt x="4842823" y="480669"/>
                </a:lnTo>
                <a:cubicBezTo>
                  <a:pt x="4842257" y="476896"/>
                  <a:pt x="4842230" y="473110"/>
                  <a:pt x="4842230" y="469318"/>
                </a:cubicBezTo>
                <a:close/>
                <a:moveTo>
                  <a:pt x="4842230" y="2166144"/>
                </a:moveTo>
                <a:cubicBezTo>
                  <a:pt x="4842230" y="2160506"/>
                  <a:pt x="4842289" y="2154882"/>
                  <a:pt x="4843601" y="2149296"/>
                </a:cubicBezTo>
                <a:cubicBezTo>
                  <a:pt x="4843558" y="2118214"/>
                  <a:pt x="4846008" y="2087572"/>
                  <a:pt x="4851065" y="2057565"/>
                </a:cubicBezTo>
                <a:lnTo>
                  <a:pt x="4851605" y="2050928"/>
                </a:lnTo>
                <a:cubicBezTo>
                  <a:pt x="4851774" y="2050923"/>
                  <a:pt x="4851943" y="2050918"/>
                  <a:pt x="4852110" y="2050865"/>
                </a:cubicBezTo>
                <a:cubicBezTo>
                  <a:pt x="4902387" y="1700770"/>
                  <a:pt x="5183426" y="1422199"/>
                  <a:pt x="5542276" y="1363267"/>
                </a:cubicBezTo>
                <a:lnTo>
                  <a:pt x="5542393" y="1362128"/>
                </a:lnTo>
                <a:cubicBezTo>
                  <a:pt x="5547702" y="1361126"/>
                  <a:pt x="5553030" y="1360185"/>
                  <a:pt x="5558606" y="1360601"/>
                </a:cubicBezTo>
                <a:lnTo>
                  <a:pt x="5593163" y="1357345"/>
                </a:lnTo>
                <a:lnTo>
                  <a:pt x="5593163" y="1701268"/>
                </a:lnTo>
                <a:lnTo>
                  <a:pt x="5583807" y="1723929"/>
                </a:lnTo>
                <a:cubicBezTo>
                  <a:pt x="5466733" y="1952736"/>
                  <a:pt x="5241364" y="2120482"/>
                  <a:pt x="4972226" y="2164681"/>
                </a:cubicBezTo>
                <a:lnTo>
                  <a:pt x="4972110" y="2165820"/>
                </a:lnTo>
                <a:cubicBezTo>
                  <a:pt x="4966799" y="2166823"/>
                  <a:pt x="4961470" y="2167764"/>
                  <a:pt x="4955893" y="2167348"/>
                </a:cubicBezTo>
                <a:cubicBezTo>
                  <a:pt x="4924721" y="2172858"/>
                  <a:pt x="4892841" y="2175816"/>
                  <a:pt x="4860466" y="2176339"/>
                </a:cubicBezTo>
                <a:lnTo>
                  <a:pt x="4843348" y="2177952"/>
                </a:lnTo>
                <a:lnTo>
                  <a:pt x="4843322" y="2177461"/>
                </a:lnTo>
                <a:lnTo>
                  <a:pt x="4842823" y="2177494"/>
                </a:lnTo>
                <a:cubicBezTo>
                  <a:pt x="4842257" y="2173722"/>
                  <a:pt x="4842230" y="2169936"/>
                  <a:pt x="4842230" y="2166144"/>
                </a:cubicBezTo>
                <a:close/>
                <a:moveTo>
                  <a:pt x="4842230" y="3862969"/>
                </a:moveTo>
                <a:cubicBezTo>
                  <a:pt x="4842230" y="3857331"/>
                  <a:pt x="4842289" y="3851707"/>
                  <a:pt x="4843601" y="3846121"/>
                </a:cubicBezTo>
                <a:cubicBezTo>
                  <a:pt x="4843558" y="3815039"/>
                  <a:pt x="4846008" y="3784397"/>
                  <a:pt x="4851065" y="3754390"/>
                </a:cubicBezTo>
                <a:lnTo>
                  <a:pt x="4851605" y="3747753"/>
                </a:lnTo>
                <a:cubicBezTo>
                  <a:pt x="4851774" y="3747748"/>
                  <a:pt x="4851943" y="3747743"/>
                  <a:pt x="4852110" y="3747690"/>
                </a:cubicBezTo>
                <a:cubicBezTo>
                  <a:pt x="4902387" y="3397595"/>
                  <a:pt x="5183426" y="3119024"/>
                  <a:pt x="5542276" y="3060092"/>
                </a:cubicBezTo>
                <a:lnTo>
                  <a:pt x="5542393" y="3058953"/>
                </a:lnTo>
                <a:cubicBezTo>
                  <a:pt x="5547702" y="3057951"/>
                  <a:pt x="5553030" y="3057010"/>
                  <a:pt x="5558606" y="3057426"/>
                </a:cubicBezTo>
                <a:lnTo>
                  <a:pt x="5593163" y="3054170"/>
                </a:lnTo>
                <a:lnTo>
                  <a:pt x="5593163" y="3398093"/>
                </a:lnTo>
                <a:lnTo>
                  <a:pt x="5583807" y="3420754"/>
                </a:lnTo>
                <a:cubicBezTo>
                  <a:pt x="5466733" y="3649560"/>
                  <a:pt x="5241364" y="3817307"/>
                  <a:pt x="4972226" y="3861506"/>
                </a:cubicBezTo>
                <a:lnTo>
                  <a:pt x="4972110" y="3862645"/>
                </a:lnTo>
                <a:cubicBezTo>
                  <a:pt x="4966799" y="3863648"/>
                  <a:pt x="4961470" y="3864589"/>
                  <a:pt x="4955893" y="3864173"/>
                </a:cubicBezTo>
                <a:cubicBezTo>
                  <a:pt x="4924721" y="3869683"/>
                  <a:pt x="4892841" y="3872641"/>
                  <a:pt x="4860466" y="3873164"/>
                </a:cubicBezTo>
                <a:lnTo>
                  <a:pt x="4843348" y="3874777"/>
                </a:lnTo>
                <a:lnTo>
                  <a:pt x="4843322" y="3874286"/>
                </a:lnTo>
                <a:lnTo>
                  <a:pt x="4842823" y="3874319"/>
                </a:lnTo>
                <a:cubicBezTo>
                  <a:pt x="4842257" y="3870547"/>
                  <a:pt x="4842230" y="3866761"/>
                  <a:pt x="4842230" y="3862969"/>
                </a:cubicBezTo>
                <a:close/>
                <a:moveTo>
                  <a:pt x="4135041" y="1181049"/>
                </a:moveTo>
                <a:cubicBezTo>
                  <a:pt x="4410231" y="1121906"/>
                  <a:pt x="4625074" y="907109"/>
                  <a:pt x="4678350" y="636203"/>
                </a:cubicBezTo>
                <a:cubicBezTo>
                  <a:pt x="4403160" y="695346"/>
                  <a:pt x="4188316" y="910143"/>
                  <a:pt x="4135041" y="1181049"/>
                </a:cubicBezTo>
                <a:close/>
                <a:moveTo>
                  <a:pt x="4135041" y="1493690"/>
                </a:moveTo>
                <a:cubicBezTo>
                  <a:pt x="4188317" y="1762469"/>
                  <a:pt x="4403160" y="1975579"/>
                  <a:pt x="4678350" y="2034258"/>
                </a:cubicBezTo>
                <a:cubicBezTo>
                  <a:pt x="4625075" y="1765479"/>
                  <a:pt x="4410231" y="1552369"/>
                  <a:pt x="4135041" y="1493690"/>
                </a:cubicBezTo>
                <a:close/>
                <a:moveTo>
                  <a:pt x="4135041" y="2877874"/>
                </a:moveTo>
                <a:cubicBezTo>
                  <a:pt x="4410231" y="2818731"/>
                  <a:pt x="4625074" y="2603934"/>
                  <a:pt x="4678350" y="2333028"/>
                </a:cubicBezTo>
                <a:cubicBezTo>
                  <a:pt x="4403160" y="2392171"/>
                  <a:pt x="4188316" y="2606968"/>
                  <a:pt x="4135041" y="2877874"/>
                </a:cubicBezTo>
                <a:close/>
                <a:moveTo>
                  <a:pt x="4135041" y="3190516"/>
                </a:moveTo>
                <a:cubicBezTo>
                  <a:pt x="4188317" y="3459294"/>
                  <a:pt x="4403160" y="3672404"/>
                  <a:pt x="4678350" y="3731083"/>
                </a:cubicBezTo>
                <a:cubicBezTo>
                  <a:pt x="4625075" y="3462304"/>
                  <a:pt x="4410231" y="3249194"/>
                  <a:pt x="4135041" y="3190516"/>
                </a:cubicBezTo>
                <a:close/>
                <a:moveTo>
                  <a:pt x="4103022" y="4305008"/>
                </a:moveTo>
                <a:lnTo>
                  <a:pt x="4131467" y="4255797"/>
                </a:lnTo>
                <a:cubicBezTo>
                  <a:pt x="4256704" y="4070062"/>
                  <a:pt x="4457661" y="3937139"/>
                  <a:pt x="4691720" y="3898397"/>
                </a:cubicBezTo>
                <a:lnTo>
                  <a:pt x="4691837" y="3897249"/>
                </a:lnTo>
                <a:cubicBezTo>
                  <a:pt x="4697146" y="3896239"/>
                  <a:pt x="4702474" y="3895291"/>
                  <a:pt x="4708050" y="3895710"/>
                </a:cubicBezTo>
                <a:cubicBezTo>
                  <a:pt x="4739233" y="3890153"/>
                  <a:pt x="4771126" y="3887172"/>
                  <a:pt x="4803512" y="3886645"/>
                </a:cubicBezTo>
                <a:lnTo>
                  <a:pt x="4820599" y="3885022"/>
                </a:lnTo>
                <a:lnTo>
                  <a:pt x="4820625" y="3885516"/>
                </a:lnTo>
                <a:lnTo>
                  <a:pt x="4821123" y="3885483"/>
                </a:lnTo>
                <a:lnTo>
                  <a:pt x="4821717" y="3896923"/>
                </a:lnTo>
                <a:cubicBezTo>
                  <a:pt x="4821717" y="3902604"/>
                  <a:pt x="4821658" y="3908271"/>
                  <a:pt x="4820346" y="3913899"/>
                </a:cubicBezTo>
                <a:cubicBezTo>
                  <a:pt x="4820389" y="3945234"/>
                  <a:pt x="4817938" y="3976125"/>
                  <a:pt x="4812879" y="4006375"/>
                </a:cubicBezTo>
                <a:lnTo>
                  <a:pt x="4812341" y="4013051"/>
                </a:lnTo>
                <a:cubicBezTo>
                  <a:pt x="4812171" y="4013056"/>
                  <a:pt x="4812003" y="4013061"/>
                  <a:pt x="4811835" y="4013114"/>
                </a:cubicBezTo>
                <a:cubicBezTo>
                  <a:pt x="4799653" y="4098618"/>
                  <a:pt x="4773921" y="4179889"/>
                  <a:pt x="4736718" y="4254710"/>
                </a:cubicBezTo>
                <a:lnTo>
                  <a:pt x="4706597" y="4305008"/>
                </a:lnTo>
                <a:lnTo>
                  <a:pt x="4552487" y="4305008"/>
                </a:lnTo>
                <a:lnTo>
                  <a:pt x="4579169" y="4271827"/>
                </a:lnTo>
                <a:cubicBezTo>
                  <a:pt x="4626924" y="4199373"/>
                  <a:pt x="4661103" y="4117553"/>
                  <a:pt x="4678350" y="4029853"/>
                </a:cubicBezTo>
                <a:cubicBezTo>
                  <a:pt x="4532099" y="4061285"/>
                  <a:pt x="4402892" y="4136681"/>
                  <a:pt x="4306196" y="4241205"/>
                </a:cubicBezTo>
                <a:lnTo>
                  <a:pt x="4254073" y="4305008"/>
                </a:lnTo>
                <a:close/>
                <a:moveTo>
                  <a:pt x="4068511" y="0"/>
                </a:moveTo>
                <a:lnTo>
                  <a:pt x="4217148" y="0"/>
                </a:lnTo>
                <a:lnTo>
                  <a:pt x="4239376" y="44350"/>
                </a:lnTo>
                <a:cubicBezTo>
                  <a:pt x="4338970" y="191052"/>
                  <a:pt x="4495311" y="298404"/>
                  <a:pt x="4678350" y="337433"/>
                </a:cubicBezTo>
                <a:cubicBezTo>
                  <a:pt x="4659425" y="241952"/>
                  <a:pt x="4620110" y="153496"/>
                  <a:pt x="4564842" y="76659"/>
                </a:cubicBezTo>
                <a:lnTo>
                  <a:pt x="4496615" y="0"/>
                </a:lnTo>
                <a:lnTo>
                  <a:pt x="4664989" y="0"/>
                </a:lnTo>
                <a:lnTo>
                  <a:pt x="4727623" y="96778"/>
                </a:lnTo>
                <a:cubicBezTo>
                  <a:pt x="4769744" y="175780"/>
                  <a:pt x="4798685" y="262463"/>
                  <a:pt x="4811836" y="354040"/>
                </a:cubicBezTo>
                <a:cubicBezTo>
                  <a:pt x="4812004" y="354093"/>
                  <a:pt x="4812173" y="354098"/>
                  <a:pt x="4812342" y="354103"/>
                </a:cubicBezTo>
                <a:lnTo>
                  <a:pt x="4812882" y="360740"/>
                </a:lnTo>
                <a:cubicBezTo>
                  <a:pt x="4817939" y="390746"/>
                  <a:pt x="4820389" y="421389"/>
                  <a:pt x="4820346" y="452471"/>
                </a:cubicBezTo>
                <a:cubicBezTo>
                  <a:pt x="4821658" y="458057"/>
                  <a:pt x="4821717" y="463681"/>
                  <a:pt x="4821717" y="469318"/>
                </a:cubicBezTo>
                <a:cubicBezTo>
                  <a:pt x="4821717" y="473110"/>
                  <a:pt x="4821690" y="476896"/>
                  <a:pt x="4821124" y="480669"/>
                </a:cubicBezTo>
                <a:lnTo>
                  <a:pt x="4820625" y="480636"/>
                </a:lnTo>
                <a:lnTo>
                  <a:pt x="4820599" y="481127"/>
                </a:lnTo>
                <a:lnTo>
                  <a:pt x="4803481" y="479514"/>
                </a:lnTo>
                <a:cubicBezTo>
                  <a:pt x="4771106" y="478991"/>
                  <a:pt x="4739226" y="476033"/>
                  <a:pt x="4708054" y="470523"/>
                </a:cubicBezTo>
                <a:cubicBezTo>
                  <a:pt x="4702477" y="470939"/>
                  <a:pt x="4697148" y="469998"/>
                  <a:pt x="4691837" y="468995"/>
                </a:cubicBezTo>
                <a:lnTo>
                  <a:pt x="4691721" y="467856"/>
                </a:lnTo>
                <a:cubicBezTo>
                  <a:pt x="4450315" y="428211"/>
                  <a:pt x="4244123" y="289169"/>
                  <a:pt x="4120350" y="95636"/>
                </a:cubicBezTo>
                <a:close/>
                <a:moveTo>
                  <a:pt x="3991674" y="1313979"/>
                </a:moveTo>
                <a:cubicBezTo>
                  <a:pt x="3991674" y="1308297"/>
                  <a:pt x="3991733" y="1302628"/>
                  <a:pt x="3993045" y="1296998"/>
                </a:cubicBezTo>
                <a:cubicBezTo>
                  <a:pt x="3993003" y="1265670"/>
                  <a:pt x="3995452" y="1234785"/>
                  <a:pt x="4000509" y="1204541"/>
                </a:cubicBezTo>
                <a:lnTo>
                  <a:pt x="4001049" y="1197851"/>
                </a:lnTo>
                <a:cubicBezTo>
                  <a:pt x="4001218" y="1197846"/>
                  <a:pt x="4001387" y="1197841"/>
                  <a:pt x="4001555" y="1197788"/>
                </a:cubicBezTo>
                <a:cubicBezTo>
                  <a:pt x="4051831" y="844922"/>
                  <a:pt x="4332870" y="564145"/>
                  <a:pt x="4691720" y="504747"/>
                </a:cubicBezTo>
                <a:lnTo>
                  <a:pt x="4691837" y="503599"/>
                </a:lnTo>
                <a:cubicBezTo>
                  <a:pt x="4697146" y="502589"/>
                  <a:pt x="4702474" y="501641"/>
                  <a:pt x="4708050" y="502060"/>
                </a:cubicBezTo>
                <a:cubicBezTo>
                  <a:pt x="4739233" y="496503"/>
                  <a:pt x="4771126" y="493522"/>
                  <a:pt x="4803512" y="492995"/>
                </a:cubicBezTo>
                <a:lnTo>
                  <a:pt x="4820599" y="491372"/>
                </a:lnTo>
                <a:lnTo>
                  <a:pt x="4820625" y="491866"/>
                </a:lnTo>
                <a:lnTo>
                  <a:pt x="4821123" y="491833"/>
                </a:lnTo>
                <a:lnTo>
                  <a:pt x="4821717" y="503273"/>
                </a:lnTo>
                <a:cubicBezTo>
                  <a:pt x="4821717" y="508954"/>
                  <a:pt x="4821658" y="514621"/>
                  <a:pt x="4820346" y="520249"/>
                </a:cubicBezTo>
                <a:cubicBezTo>
                  <a:pt x="4820389" y="551584"/>
                  <a:pt x="4817938" y="582475"/>
                  <a:pt x="4812879" y="612725"/>
                </a:cubicBezTo>
                <a:lnTo>
                  <a:pt x="4812341" y="619401"/>
                </a:lnTo>
                <a:cubicBezTo>
                  <a:pt x="4812171" y="619406"/>
                  <a:pt x="4812003" y="619411"/>
                  <a:pt x="4811835" y="619464"/>
                </a:cubicBezTo>
                <a:cubicBezTo>
                  <a:pt x="4761560" y="972329"/>
                  <a:pt x="4480521" y="1253106"/>
                  <a:pt x="4121670" y="1312505"/>
                </a:cubicBezTo>
                <a:lnTo>
                  <a:pt x="4121554" y="1313653"/>
                </a:lnTo>
                <a:cubicBezTo>
                  <a:pt x="4116243" y="1314664"/>
                  <a:pt x="4110914" y="1315612"/>
                  <a:pt x="4105337" y="1315193"/>
                </a:cubicBezTo>
                <a:cubicBezTo>
                  <a:pt x="4074165" y="1320747"/>
                  <a:pt x="4042285" y="1323728"/>
                  <a:pt x="4009911" y="1324255"/>
                </a:cubicBezTo>
                <a:lnTo>
                  <a:pt x="3992792" y="1325881"/>
                </a:lnTo>
                <a:lnTo>
                  <a:pt x="3992766" y="1325386"/>
                </a:lnTo>
                <a:lnTo>
                  <a:pt x="3992267" y="1325419"/>
                </a:lnTo>
                <a:cubicBezTo>
                  <a:pt x="3991701" y="1321617"/>
                  <a:pt x="3991674" y="1317801"/>
                  <a:pt x="3991674" y="1313979"/>
                </a:cubicBezTo>
                <a:close/>
                <a:moveTo>
                  <a:pt x="3991674" y="1361805"/>
                </a:moveTo>
                <a:lnTo>
                  <a:pt x="3992268" y="1350455"/>
                </a:lnTo>
                <a:lnTo>
                  <a:pt x="3992766" y="1350487"/>
                </a:lnTo>
                <a:lnTo>
                  <a:pt x="3992792" y="1349997"/>
                </a:lnTo>
                <a:lnTo>
                  <a:pt x="4009880" y="1351607"/>
                </a:lnTo>
                <a:cubicBezTo>
                  <a:pt x="4042265" y="1352130"/>
                  <a:pt x="4074158" y="1355088"/>
                  <a:pt x="4105341" y="1360601"/>
                </a:cubicBezTo>
                <a:cubicBezTo>
                  <a:pt x="4110917" y="1360185"/>
                  <a:pt x="4116245" y="1361126"/>
                  <a:pt x="4121554" y="1362128"/>
                </a:cubicBezTo>
                <a:lnTo>
                  <a:pt x="4121671" y="1363267"/>
                </a:lnTo>
                <a:cubicBezTo>
                  <a:pt x="4480521" y="1422199"/>
                  <a:pt x="4761560" y="1700770"/>
                  <a:pt x="4811836" y="2050865"/>
                </a:cubicBezTo>
                <a:cubicBezTo>
                  <a:pt x="4812004" y="2050918"/>
                  <a:pt x="4812173" y="2050923"/>
                  <a:pt x="4812342" y="2050928"/>
                </a:cubicBezTo>
                <a:lnTo>
                  <a:pt x="4812882" y="2057565"/>
                </a:lnTo>
                <a:cubicBezTo>
                  <a:pt x="4817939" y="2087572"/>
                  <a:pt x="4820389" y="2118214"/>
                  <a:pt x="4820346" y="2149296"/>
                </a:cubicBezTo>
                <a:cubicBezTo>
                  <a:pt x="4821658" y="2154882"/>
                  <a:pt x="4821717" y="2160506"/>
                  <a:pt x="4821717" y="2166144"/>
                </a:cubicBezTo>
                <a:cubicBezTo>
                  <a:pt x="4821717" y="2169936"/>
                  <a:pt x="4821690" y="2173722"/>
                  <a:pt x="4821124" y="2177494"/>
                </a:cubicBezTo>
                <a:lnTo>
                  <a:pt x="4820625" y="2177461"/>
                </a:lnTo>
                <a:lnTo>
                  <a:pt x="4820599" y="2177952"/>
                </a:lnTo>
                <a:lnTo>
                  <a:pt x="4803481" y="2176339"/>
                </a:lnTo>
                <a:cubicBezTo>
                  <a:pt x="4771106" y="2175816"/>
                  <a:pt x="4739226" y="2172858"/>
                  <a:pt x="4708054" y="2167348"/>
                </a:cubicBezTo>
                <a:cubicBezTo>
                  <a:pt x="4702477" y="2167764"/>
                  <a:pt x="4697148" y="2166823"/>
                  <a:pt x="4691837" y="2165820"/>
                </a:cubicBezTo>
                <a:lnTo>
                  <a:pt x="4691721" y="2164681"/>
                </a:lnTo>
                <a:cubicBezTo>
                  <a:pt x="4332870" y="2105749"/>
                  <a:pt x="4051831" y="1827177"/>
                  <a:pt x="4001556" y="1477083"/>
                </a:cubicBezTo>
                <a:cubicBezTo>
                  <a:pt x="4001388" y="1477030"/>
                  <a:pt x="4001220" y="1477026"/>
                  <a:pt x="4001050" y="1477021"/>
                </a:cubicBezTo>
                <a:lnTo>
                  <a:pt x="4000512" y="1470397"/>
                </a:lnTo>
                <a:cubicBezTo>
                  <a:pt x="3995453" y="1440385"/>
                  <a:pt x="3993003" y="1409736"/>
                  <a:pt x="3993045" y="1378647"/>
                </a:cubicBezTo>
                <a:cubicBezTo>
                  <a:pt x="3991733" y="1373063"/>
                  <a:pt x="3991674" y="1367441"/>
                  <a:pt x="3991674" y="1361805"/>
                </a:cubicBezTo>
                <a:close/>
                <a:moveTo>
                  <a:pt x="3991674" y="3010804"/>
                </a:moveTo>
                <a:cubicBezTo>
                  <a:pt x="3991674" y="3005122"/>
                  <a:pt x="3991733" y="2999453"/>
                  <a:pt x="3993045" y="2993823"/>
                </a:cubicBezTo>
                <a:cubicBezTo>
                  <a:pt x="3993003" y="2962495"/>
                  <a:pt x="3995452" y="2931610"/>
                  <a:pt x="4000509" y="2901366"/>
                </a:cubicBezTo>
                <a:lnTo>
                  <a:pt x="4001049" y="2894676"/>
                </a:lnTo>
                <a:cubicBezTo>
                  <a:pt x="4001218" y="2894671"/>
                  <a:pt x="4001387" y="2894666"/>
                  <a:pt x="4001555" y="2894613"/>
                </a:cubicBezTo>
                <a:cubicBezTo>
                  <a:pt x="4051831" y="2541747"/>
                  <a:pt x="4332870" y="2260970"/>
                  <a:pt x="4691720" y="2201572"/>
                </a:cubicBezTo>
                <a:lnTo>
                  <a:pt x="4691837" y="2200424"/>
                </a:lnTo>
                <a:cubicBezTo>
                  <a:pt x="4697146" y="2199414"/>
                  <a:pt x="4702474" y="2198466"/>
                  <a:pt x="4708050" y="2198885"/>
                </a:cubicBezTo>
                <a:cubicBezTo>
                  <a:pt x="4739233" y="2193328"/>
                  <a:pt x="4771126" y="2190347"/>
                  <a:pt x="4803512" y="2189820"/>
                </a:cubicBezTo>
                <a:lnTo>
                  <a:pt x="4820599" y="2188197"/>
                </a:lnTo>
                <a:lnTo>
                  <a:pt x="4820625" y="2188691"/>
                </a:lnTo>
                <a:lnTo>
                  <a:pt x="4821123" y="2188658"/>
                </a:lnTo>
                <a:lnTo>
                  <a:pt x="4821717" y="2200098"/>
                </a:lnTo>
                <a:cubicBezTo>
                  <a:pt x="4821717" y="2205779"/>
                  <a:pt x="4821658" y="2211446"/>
                  <a:pt x="4820346" y="2217074"/>
                </a:cubicBezTo>
                <a:cubicBezTo>
                  <a:pt x="4820389" y="2248409"/>
                  <a:pt x="4817938" y="2279300"/>
                  <a:pt x="4812879" y="2309550"/>
                </a:cubicBezTo>
                <a:lnTo>
                  <a:pt x="4812341" y="2316226"/>
                </a:lnTo>
                <a:cubicBezTo>
                  <a:pt x="4812171" y="2316231"/>
                  <a:pt x="4812003" y="2316236"/>
                  <a:pt x="4811835" y="2316289"/>
                </a:cubicBezTo>
                <a:cubicBezTo>
                  <a:pt x="4761560" y="2669154"/>
                  <a:pt x="4480521" y="2949931"/>
                  <a:pt x="4121670" y="3009330"/>
                </a:cubicBezTo>
                <a:lnTo>
                  <a:pt x="4121554" y="3010478"/>
                </a:lnTo>
                <a:cubicBezTo>
                  <a:pt x="4116243" y="3011489"/>
                  <a:pt x="4110914" y="3012437"/>
                  <a:pt x="4105337" y="3012018"/>
                </a:cubicBezTo>
                <a:cubicBezTo>
                  <a:pt x="4074165" y="3017572"/>
                  <a:pt x="4042285" y="3020553"/>
                  <a:pt x="4009911" y="3021080"/>
                </a:cubicBezTo>
                <a:lnTo>
                  <a:pt x="3992792" y="3022706"/>
                </a:lnTo>
                <a:lnTo>
                  <a:pt x="3992766" y="3022211"/>
                </a:lnTo>
                <a:lnTo>
                  <a:pt x="3992267" y="3022244"/>
                </a:lnTo>
                <a:cubicBezTo>
                  <a:pt x="3991701" y="3018442"/>
                  <a:pt x="3991674" y="3014626"/>
                  <a:pt x="3991674" y="3010804"/>
                </a:cubicBezTo>
                <a:close/>
                <a:moveTo>
                  <a:pt x="3991674" y="3058630"/>
                </a:moveTo>
                <a:lnTo>
                  <a:pt x="3992268" y="3047280"/>
                </a:lnTo>
                <a:lnTo>
                  <a:pt x="3992766" y="3047312"/>
                </a:lnTo>
                <a:lnTo>
                  <a:pt x="3992792" y="3046822"/>
                </a:lnTo>
                <a:lnTo>
                  <a:pt x="4009880" y="3048432"/>
                </a:lnTo>
                <a:cubicBezTo>
                  <a:pt x="4042265" y="3048955"/>
                  <a:pt x="4074158" y="3051913"/>
                  <a:pt x="4105341" y="3057426"/>
                </a:cubicBezTo>
                <a:cubicBezTo>
                  <a:pt x="4110917" y="3057010"/>
                  <a:pt x="4116245" y="3057951"/>
                  <a:pt x="4121554" y="3058953"/>
                </a:cubicBezTo>
                <a:lnTo>
                  <a:pt x="4121671" y="3060092"/>
                </a:lnTo>
                <a:cubicBezTo>
                  <a:pt x="4480521" y="3119024"/>
                  <a:pt x="4761560" y="3397595"/>
                  <a:pt x="4811836" y="3747690"/>
                </a:cubicBezTo>
                <a:cubicBezTo>
                  <a:pt x="4812004" y="3747743"/>
                  <a:pt x="4812173" y="3747748"/>
                  <a:pt x="4812342" y="3747753"/>
                </a:cubicBezTo>
                <a:lnTo>
                  <a:pt x="4812882" y="3754390"/>
                </a:lnTo>
                <a:cubicBezTo>
                  <a:pt x="4817939" y="3784397"/>
                  <a:pt x="4820389" y="3815039"/>
                  <a:pt x="4820346" y="3846121"/>
                </a:cubicBezTo>
                <a:cubicBezTo>
                  <a:pt x="4821658" y="3851707"/>
                  <a:pt x="4821717" y="3857331"/>
                  <a:pt x="4821717" y="3862969"/>
                </a:cubicBezTo>
                <a:cubicBezTo>
                  <a:pt x="4821717" y="3866761"/>
                  <a:pt x="4821690" y="3870547"/>
                  <a:pt x="4821124" y="3874319"/>
                </a:cubicBezTo>
                <a:lnTo>
                  <a:pt x="4820625" y="3874286"/>
                </a:lnTo>
                <a:lnTo>
                  <a:pt x="4820599" y="3874777"/>
                </a:lnTo>
                <a:lnTo>
                  <a:pt x="4803481" y="3873164"/>
                </a:lnTo>
                <a:cubicBezTo>
                  <a:pt x="4771106" y="3872641"/>
                  <a:pt x="4739226" y="3869683"/>
                  <a:pt x="4708054" y="3864173"/>
                </a:cubicBezTo>
                <a:cubicBezTo>
                  <a:pt x="4702477" y="3864589"/>
                  <a:pt x="4697148" y="3863648"/>
                  <a:pt x="4691837" y="3862645"/>
                </a:cubicBezTo>
                <a:lnTo>
                  <a:pt x="4691721" y="3861506"/>
                </a:lnTo>
                <a:cubicBezTo>
                  <a:pt x="4332870" y="3802574"/>
                  <a:pt x="4051831" y="3524002"/>
                  <a:pt x="4001556" y="3173908"/>
                </a:cubicBezTo>
                <a:cubicBezTo>
                  <a:pt x="4001388" y="3173856"/>
                  <a:pt x="4001220" y="3173851"/>
                  <a:pt x="4001050" y="3173846"/>
                </a:cubicBezTo>
                <a:lnTo>
                  <a:pt x="4000512" y="3167222"/>
                </a:lnTo>
                <a:cubicBezTo>
                  <a:pt x="3995453" y="3137210"/>
                  <a:pt x="3993003" y="3106561"/>
                  <a:pt x="3993045" y="3075472"/>
                </a:cubicBezTo>
                <a:cubicBezTo>
                  <a:pt x="3991733" y="3069889"/>
                  <a:pt x="3991674" y="3064266"/>
                  <a:pt x="3991674" y="3058630"/>
                </a:cubicBezTo>
                <a:close/>
                <a:moveTo>
                  <a:pt x="3293448" y="636203"/>
                </a:moveTo>
                <a:cubicBezTo>
                  <a:pt x="3346724" y="907109"/>
                  <a:pt x="3561567" y="1121906"/>
                  <a:pt x="3836757" y="1181049"/>
                </a:cubicBezTo>
                <a:cubicBezTo>
                  <a:pt x="3783482" y="910143"/>
                  <a:pt x="3568638" y="695346"/>
                  <a:pt x="3293448" y="636203"/>
                </a:cubicBezTo>
                <a:close/>
                <a:moveTo>
                  <a:pt x="3293448" y="2333028"/>
                </a:moveTo>
                <a:cubicBezTo>
                  <a:pt x="3346724" y="2603934"/>
                  <a:pt x="3561567" y="2818731"/>
                  <a:pt x="3836757" y="2877874"/>
                </a:cubicBezTo>
                <a:cubicBezTo>
                  <a:pt x="3783482" y="2606968"/>
                  <a:pt x="3568638" y="2392171"/>
                  <a:pt x="3293448" y="2333028"/>
                </a:cubicBezTo>
                <a:close/>
                <a:moveTo>
                  <a:pt x="3293446" y="2034258"/>
                </a:moveTo>
                <a:cubicBezTo>
                  <a:pt x="3568636" y="1975579"/>
                  <a:pt x="3783479" y="1762469"/>
                  <a:pt x="3836755" y="1493690"/>
                </a:cubicBezTo>
                <a:cubicBezTo>
                  <a:pt x="3561565" y="1552369"/>
                  <a:pt x="3346721" y="1765479"/>
                  <a:pt x="3293446" y="2034258"/>
                </a:cubicBezTo>
                <a:close/>
                <a:moveTo>
                  <a:pt x="3293446" y="3731083"/>
                </a:moveTo>
                <a:cubicBezTo>
                  <a:pt x="3568636" y="3672404"/>
                  <a:pt x="3783479" y="3459294"/>
                  <a:pt x="3836755" y="3190516"/>
                </a:cubicBezTo>
                <a:cubicBezTo>
                  <a:pt x="3561565" y="3249194"/>
                  <a:pt x="3346721" y="3462304"/>
                  <a:pt x="3293446" y="3731083"/>
                </a:cubicBezTo>
                <a:close/>
                <a:moveTo>
                  <a:pt x="3150081" y="503273"/>
                </a:moveTo>
                <a:lnTo>
                  <a:pt x="3150675" y="491833"/>
                </a:lnTo>
                <a:lnTo>
                  <a:pt x="3151173" y="491866"/>
                </a:lnTo>
                <a:lnTo>
                  <a:pt x="3151199" y="491372"/>
                </a:lnTo>
                <a:lnTo>
                  <a:pt x="3168287" y="492995"/>
                </a:lnTo>
                <a:cubicBezTo>
                  <a:pt x="3200672" y="493522"/>
                  <a:pt x="3232565" y="496503"/>
                  <a:pt x="3263748" y="502060"/>
                </a:cubicBezTo>
                <a:cubicBezTo>
                  <a:pt x="3269324" y="501641"/>
                  <a:pt x="3274652" y="502589"/>
                  <a:pt x="3279961" y="503599"/>
                </a:cubicBezTo>
                <a:lnTo>
                  <a:pt x="3280078" y="504747"/>
                </a:lnTo>
                <a:cubicBezTo>
                  <a:pt x="3638928" y="564145"/>
                  <a:pt x="3919967" y="844922"/>
                  <a:pt x="3970244" y="1197788"/>
                </a:cubicBezTo>
                <a:cubicBezTo>
                  <a:pt x="3970411" y="1197841"/>
                  <a:pt x="3970581" y="1197846"/>
                  <a:pt x="3970749" y="1197851"/>
                </a:cubicBezTo>
                <a:lnTo>
                  <a:pt x="3971290" y="1204541"/>
                </a:lnTo>
                <a:cubicBezTo>
                  <a:pt x="3976346" y="1234785"/>
                  <a:pt x="3978796" y="1265670"/>
                  <a:pt x="3978754" y="1296998"/>
                </a:cubicBezTo>
                <a:cubicBezTo>
                  <a:pt x="3980066" y="1302628"/>
                  <a:pt x="3980124" y="1308297"/>
                  <a:pt x="3980124" y="1313979"/>
                </a:cubicBezTo>
                <a:cubicBezTo>
                  <a:pt x="3980124" y="1317801"/>
                  <a:pt x="3980097" y="1321617"/>
                  <a:pt x="3979531" y="1325419"/>
                </a:cubicBezTo>
                <a:lnTo>
                  <a:pt x="3979032" y="1325386"/>
                </a:lnTo>
                <a:lnTo>
                  <a:pt x="3979006" y="1325881"/>
                </a:lnTo>
                <a:lnTo>
                  <a:pt x="3961888" y="1324255"/>
                </a:lnTo>
                <a:cubicBezTo>
                  <a:pt x="3929514" y="1323728"/>
                  <a:pt x="3897633" y="1320747"/>
                  <a:pt x="3866461" y="1315193"/>
                </a:cubicBezTo>
                <a:cubicBezTo>
                  <a:pt x="3860884" y="1315612"/>
                  <a:pt x="3855555" y="1314664"/>
                  <a:pt x="3850245" y="1313653"/>
                </a:cubicBezTo>
                <a:lnTo>
                  <a:pt x="3850129" y="1312505"/>
                </a:lnTo>
                <a:cubicBezTo>
                  <a:pt x="3491277" y="1253106"/>
                  <a:pt x="3210238" y="972329"/>
                  <a:pt x="3159963" y="619464"/>
                </a:cubicBezTo>
                <a:cubicBezTo>
                  <a:pt x="3159795" y="619411"/>
                  <a:pt x="3159627" y="619406"/>
                  <a:pt x="3159457" y="619401"/>
                </a:cubicBezTo>
                <a:lnTo>
                  <a:pt x="3158919" y="612725"/>
                </a:lnTo>
                <a:cubicBezTo>
                  <a:pt x="3153860" y="582475"/>
                  <a:pt x="3151410" y="551584"/>
                  <a:pt x="3151452" y="520249"/>
                </a:cubicBezTo>
                <a:cubicBezTo>
                  <a:pt x="3150140" y="514621"/>
                  <a:pt x="3150081" y="508954"/>
                  <a:pt x="3150081" y="503273"/>
                </a:cubicBezTo>
                <a:close/>
                <a:moveTo>
                  <a:pt x="3150081" y="2200098"/>
                </a:moveTo>
                <a:lnTo>
                  <a:pt x="3150675" y="2188658"/>
                </a:lnTo>
                <a:lnTo>
                  <a:pt x="3151173" y="2188691"/>
                </a:lnTo>
                <a:lnTo>
                  <a:pt x="3151199" y="2188197"/>
                </a:lnTo>
                <a:lnTo>
                  <a:pt x="3168287" y="2189820"/>
                </a:lnTo>
                <a:cubicBezTo>
                  <a:pt x="3200672" y="2190347"/>
                  <a:pt x="3232565" y="2193328"/>
                  <a:pt x="3263748" y="2198885"/>
                </a:cubicBezTo>
                <a:cubicBezTo>
                  <a:pt x="3269324" y="2198466"/>
                  <a:pt x="3274652" y="2199414"/>
                  <a:pt x="3279961" y="2200424"/>
                </a:cubicBezTo>
                <a:lnTo>
                  <a:pt x="3280078" y="2201572"/>
                </a:lnTo>
                <a:cubicBezTo>
                  <a:pt x="3638928" y="2260970"/>
                  <a:pt x="3919967" y="2541747"/>
                  <a:pt x="3970244" y="2894613"/>
                </a:cubicBezTo>
                <a:cubicBezTo>
                  <a:pt x="3970411" y="2894666"/>
                  <a:pt x="3970581" y="2894671"/>
                  <a:pt x="3970749" y="2894676"/>
                </a:cubicBezTo>
                <a:lnTo>
                  <a:pt x="3971290" y="2901366"/>
                </a:lnTo>
                <a:cubicBezTo>
                  <a:pt x="3976346" y="2931610"/>
                  <a:pt x="3978796" y="2962495"/>
                  <a:pt x="3978754" y="2993823"/>
                </a:cubicBezTo>
                <a:cubicBezTo>
                  <a:pt x="3980066" y="2999453"/>
                  <a:pt x="3980124" y="3005122"/>
                  <a:pt x="3980124" y="3010804"/>
                </a:cubicBezTo>
                <a:cubicBezTo>
                  <a:pt x="3980124" y="3014626"/>
                  <a:pt x="3980097" y="3018442"/>
                  <a:pt x="3979531" y="3022244"/>
                </a:cubicBezTo>
                <a:lnTo>
                  <a:pt x="3979032" y="3022211"/>
                </a:lnTo>
                <a:lnTo>
                  <a:pt x="3979006" y="3022706"/>
                </a:lnTo>
                <a:lnTo>
                  <a:pt x="3961888" y="3021080"/>
                </a:lnTo>
                <a:cubicBezTo>
                  <a:pt x="3929514" y="3020553"/>
                  <a:pt x="3897633" y="3017572"/>
                  <a:pt x="3866461" y="3012018"/>
                </a:cubicBezTo>
                <a:cubicBezTo>
                  <a:pt x="3860884" y="3012437"/>
                  <a:pt x="3855555" y="3011489"/>
                  <a:pt x="3850245" y="3010478"/>
                </a:cubicBezTo>
                <a:lnTo>
                  <a:pt x="3850129" y="3009330"/>
                </a:lnTo>
                <a:cubicBezTo>
                  <a:pt x="3491277" y="2949931"/>
                  <a:pt x="3210238" y="2669154"/>
                  <a:pt x="3159963" y="2316289"/>
                </a:cubicBezTo>
                <a:cubicBezTo>
                  <a:pt x="3159795" y="2316236"/>
                  <a:pt x="3159627" y="2316231"/>
                  <a:pt x="3159457" y="2316226"/>
                </a:cubicBezTo>
                <a:lnTo>
                  <a:pt x="3158919" y="2309550"/>
                </a:lnTo>
                <a:cubicBezTo>
                  <a:pt x="3153860" y="2279300"/>
                  <a:pt x="3151410" y="2248409"/>
                  <a:pt x="3151452" y="2217074"/>
                </a:cubicBezTo>
                <a:cubicBezTo>
                  <a:pt x="3150140" y="2211446"/>
                  <a:pt x="3150081" y="2205779"/>
                  <a:pt x="3150081" y="2200098"/>
                </a:cubicBezTo>
                <a:close/>
                <a:moveTo>
                  <a:pt x="3150081" y="3896923"/>
                </a:moveTo>
                <a:lnTo>
                  <a:pt x="3150675" y="3885483"/>
                </a:lnTo>
                <a:lnTo>
                  <a:pt x="3151173" y="3885516"/>
                </a:lnTo>
                <a:lnTo>
                  <a:pt x="3151199" y="3885022"/>
                </a:lnTo>
                <a:lnTo>
                  <a:pt x="3168287" y="3886645"/>
                </a:lnTo>
                <a:cubicBezTo>
                  <a:pt x="3200672" y="3887172"/>
                  <a:pt x="3232565" y="3890153"/>
                  <a:pt x="3263748" y="3895710"/>
                </a:cubicBezTo>
                <a:cubicBezTo>
                  <a:pt x="3269324" y="3895291"/>
                  <a:pt x="3274652" y="3896239"/>
                  <a:pt x="3279961" y="3897249"/>
                </a:cubicBezTo>
                <a:lnTo>
                  <a:pt x="3280078" y="3898397"/>
                </a:lnTo>
                <a:cubicBezTo>
                  <a:pt x="3514137" y="3937139"/>
                  <a:pt x="3715094" y="4070062"/>
                  <a:pt x="3840331" y="4255797"/>
                </a:cubicBezTo>
                <a:lnTo>
                  <a:pt x="3868775" y="4305008"/>
                </a:lnTo>
                <a:lnTo>
                  <a:pt x="3717725" y="4305008"/>
                </a:lnTo>
                <a:lnTo>
                  <a:pt x="3665602" y="4241205"/>
                </a:lnTo>
                <a:cubicBezTo>
                  <a:pt x="3568906" y="4136681"/>
                  <a:pt x="3439699" y="4061285"/>
                  <a:pt x="3293448" y="4029853"/>
                </a:cubicBezTo>
                <a:cubicBezTo>
                  <a:pt x="3310695" y="4117553"/>
                  <a:pt x="3344874" y="4199373"/>
                  <a:pt x="3392629" y="4271827"/>
                </a:cubicBezTo>
                <a:lnTo>
                  <a:pt x="3419311" y="4305008"/>
                </a:lnTo>
                <a:lnTo>
                  <a:pt x="3265201" y="4305008"/>
                </a:lnTo>
                <a:lnTo>
                  <a:pt x="3235080" y="4254710"/>
                </a:lnTo>
                <a:cubicBezTo>
                  <a:pt x="3197877" y="4179889"/>
                  <a:pt x="3172145" y="4098618"/>
                  <a:pt x="3159963" y="4013114"/>
                </a:cubicBezTo>
                <a:cubicBezTo>
                  <a:pt x="3159795" y="4013061"/>
                  <a:pt x="3159627" y="4013056"/>
                  <a:pt x="3159457" y="4013051"/>
                </a:cubicBezTo>
                <a:lnTo>
                  <a:pt x="3158919" y="4006375"/>
                </a:lnTo>
                <a:cubicBezTo>
                  <a:pt x="3153860" y="3976125"/>
                  <a:pt x="3151410" y="3945234"/>
                  <a:pt x="3151452" y="3913899"/>
                </a:cubicBezTo>
                <a:cubicBezTo>
                  <a:pt x="3150140" y="3908271"/>
                  <a:pt x="3150081" y="3902604"/>
                  <a:pt x="3150081" y="3896923"/>
                </a:cubicBezTo>
                <a:close/>
                <a:moveTo>
                  <a:pt x="3150079" y="469318"/>
                </a:moveTo>
                <a:cubicBezTo>
                  <a:pt x="3150079" y="463681"/>
                  <a:pt x="3150138" y="458057"/>
                  <a:pt x="3151450" y="452471"/>
                </a:cubicBezTo>
                <a:cubicBezTo>
                  <a:pt x="3151408" y="421389"/>
                  <a:pt x="3153857" y="390746"/>
                  <a:pt x="3158914" y="360740"/>
                </a:cubicBezTo>
                <a:lnTo>
                  <a:pt x="3159454" y="354103"/>
                </a:lnTo>
                <a:cubicBezTo>
                  <a:pt x="3159623" y="354098"/>
                  <a:pt x="3159792" y="354093"/>
                  <a:pt x="3159960" y="354040"/>
                </a:cubicBezTo>
                <a:cubicBezTo>
                  <a:pt x="3173111" y="262463"/>
                  <a:pt x="3202052" y="175780"/>
                  <a:pt x="3244173" y="96778"/>
                </a:cubicBezTo>
                <a:lnTo>
                  <a:pt x="3306807" y="0"/>
                </a:lnTo>
                <a:lnTo>
                  <a:pt x="3475182" y="0"/>
                </a:lnTo>
                <a:lnTo>
                  <a:pt x="3406954" y="76659"/>
                </a:lnTo>
                <a:cubicBezTo>
                  <a:pt x="3351687" y="153496"/>
                  <a:pt x="3312372" y="241952"/>
                  <a:pt x="3293446" y="337433"/>
                </a:cubicBezTo>
                <a:cubicBezTo>
                  <a:pt x="3476486" y="298404"/>
                  <a:pt x="3632827" y="191052"/>
                  <a:pt x="3732420" y="44350"/>
                </a:cubicBezTo>
                <a:lnTo>
                  <a:pt x="3754649" y="0"/>
                </a:lnTo>
                <a:lnTo>
                  <a:pt x="3903287" y="0"/>
                </a:lnTo>
                <a:lnTo>
                  <a:pt x="3851448" y="95636"/>
                </a:lnTo>
                <a:cubicBezTo>
                  <a:pt x="3727674" y="289169"/>
                  <a:pt x="3521481" y="428211"/>
                  <a:pt x="3280075" y="467856"/>
                </a:cubicBezTo>
                <a:lnTo>
                  <a:pt x="3279959" y="468995"/>
                </a:lnTo>
                <a:cubicBezTo>
                  <a:pt x="3274648" y="469998"/>
                  <a:pt x="3269319" y="470939"/>
                  <a:pt x="3263742" y="470523"/>
                </a:cubicBezTo>
                <a:cubicBezTo>
                  <a:pt x="3232570" y="476033"/>
                  <a:pt x="3200690" y="478991"/>
                  <a:pt x="3168316" y="479514"/>
                </a:cubicBezTo>
                <a:lnTo>
                  <a:pt x="3151197" y="481127"/>
                </a:lnTo>
                <a:lnTo>
                  <a:pt x="3151171" y="480636"/>
                </a:lnTo>
                <a:lnTo>
                  <a:pt x="3150672" y="480669"/>
                </a:lnTo>
                <a:cubicBezTo>
                  <a:pt x="3150106" y="476896"/>
                  <a:pt x="3150079" y="473110"/>
                  <a:pt x="3150079" y="469318"/>
                </a:cubicBezTo>
                <a:close/>
                <a:moveTo>
                  <a:pt x="3150079" y="2166144"/>
                </a:moveTo>
                <a:cubicBezTo>
                  <a:pt x="3150079" y="2160506"/>
                  <a:pt x="3150138" y="2154882"/>
                  <a:pt x="3151450" y="2149296"/>
                </a:cubicBezTo>
                <a:cubicBezTo>
                  <a:pt x="3151408" y="2118214"/>
                  <a:pt x="3153857" y="2087572"/>
                  <a:pt x="3158914" y="2057565"/>
                </a:cubicBezTo>
                <a:lnTo>
                  <a:pt x="3159454" y="2050928"/>
                </a:lnTo>
                <a:cubicBezTo>
                  <a:pt x="3159623" y="2050923"/>
                  <a:pt x="3159792" y="2050918"/>
                  <a:pt x="3159960" y="2050865"/>
                </a:cubicBezTo>
                <a:cubicBezTo>
                  <a:pt x="3210236" y="1700770"/>
                  <a:pt x="3491275" y="1422199"/>
                  <a:pt x="3850126" y="1363267"/>
                </a:cubicBezTo>
                <a:lnTo>
                  <a:pt x="3850243" y="1362128"/>
                </a:lnTo>
                <a:cubicBezTo>
                  <a:pt x="3855551" y="1361126"/>
                  <a:pt x="3860879" y="1360185"/>
                  <a:pt x="3866455" y="1360601"/>
                </a:cubicBezTo>
                <a:cubicBezTo>
                  <a:pt x="3897639" y="1355088"/>
                  <a:pt x="3929531" y="1352130"/>
                  <a:pt x="3961917" y="1351607"/>
                </a:cubicBezTo>
                <a:lnTo>
                  <a:pt x="3979004" y="1349997"/>
                </a:lnTo>
                <a:lnTo>
                  <a:pt x="3979030" y="1350487"/>
                </a:lnTo>
                <a:lnTo>
                  <a:pt x="3979528" y="1350455"/>
                </a:lnTo>
                <a:lnTo>
                  <a:pt x="3980122" y="1361805"/>
                </a:lnTo>
                <a:cubicBezTo>
                  <a:pt x="3980122" y="1367441"/>
                  <a:pt x="3980064" y="1373063"/>
                  <a:pt x="3978752" y="1378647"/>
                </a:cubicBezTo>
                <a:cubicBezTo>
                  <a:pt x="3978794" y="1409736"/>
                  <a:pt x="3976343" y="1440385"/>
                  <a:pt x="3971285" y="1470397"/>
                </a:cubicBezTo>
                <a:lnTo>
                  <a:pt x="3970746" y="1477021"/>
                </a:lnTo>
                <a:cubicBezTo>
                  <a:pt x="3970577" y="1477026"/>
                  <a:pt x="3970408" y="1477030"/>
                  <a:pt x="3970241" y="1477083"/>
                </a:cubicBezTo>
                <a:cubicBezTo>
                  <a:pt x="3919965" y="1827177"/>
                  <a:pt x="3638926" y="2105749"/>
                  <a:pt x="3280075" y="2164681"/>
                </a:cubicBezTo>
                <a:lnTo>
                  <a:pt x="3279959" y="2165820"/>
                </a:lnTo>
                <a:cubicBezTo>
                  <a:pt x="3274648" y="2166823"/>
                  <a:pt x="3269319" y="2167764"/>
                  <a:pt x="3263742" y="2167348"/>
                </a:cubicBezTo>
                <a:cubicBezTo>
                  <a:pt x="3232570" y="2172858"/>
                  <a:pt x="3200690" y="2175816"/>
                  <a:pt x="3168316" y="2176339"/>
                </a:cubicBezTo>
                <a:lnTo>
                  <a:pt x="3151197" y="2177952"/>
                </a:lnTo>
                <a:lnTo>
                  <a:pt x="3151171" y="2177461"/>
                </a:lnTo>
                <a:lnTo>
                  <a:pt x="3150672" y="2177494"/>
                </a:lnTo>
                <a:cubicBezTo>
                  <a:pt x="3150106" y="2173722"/>
                  <a:pt x="3150079" y="2169936"/>
                  <a:pt x="3150079" y="2166144"/>
                </a:cubicBezTo>
                <a:close/>
                <a:moveTo>
                  <a:pt x="3150079" y="3862969"/>
                </a:moveTo>
                <a:cubicBezTo>
                  <a:pt x="3150079" y="3857331"/>
                  <a:pt x="3150138" y="3851707"/>
                  <a:pt x="3151450" y="3846121"/>
                </a:cubicBezTo>
                <a:cubicBezTo>
                  <a:pt x="3151408" y="3815039"/>
                  <a:pt x="3153857" y="3784397"/>
                  <a:pt x="3158914" y="3754390"/>
                </a:cubicBezTo>
                <a:lnTo>
                  <a:pt x="3159454" y="3747753"/>
                </a:lnTo>
                <a:cubicBezTo>
                  <a:pt x="3159623" y="3747748"/>
                  <a:pt x="3159792" y="3747743"/>
                  <a:pt x="3159960" y="3747690"/>
                </a:cubicBezTo>
                <a:cubicBezTo>
                  <a:pt x="3210236" y="3397595"/>
                  <a:pt x="3491275" y="3119024"/>
                  <a:pt x="3850126" y="3060092"/>
                </a:cubicBezTo>
                <a:lnTo>
                  <a:pt x="3850243" y="3058953"/>
                </a:lnTo>
                <a:cubicBezTo>
                  <a:pt x="3855551" y="3057951"/>
                  <a:pt x="3860879" y="3057010"/>
                  <a:pt x="3866455" y="3057426"/>
                </a:cubicBezTo>
                <a:cubicBezTo>
                  <a:pt x="3897639" y="3051913"/>
                  <a:pt x="3929531" y="3048955"/>
                  <a:pt x="3961917" y="3048432"/>
                </a:cubicBezTo>
                <a:lnTo>
                  <a:pt x="3979004" y="3046822"/>
                </a:lnTo>
                <a:lnTo>
                  <a:pt x="3979030" y="3047312"/>
                </a:lnTo>
                <a:lnTo>
                  <a:pt x="3979528" y="3047280"/>
                </a:lnTo>
                <a:lnTo>
                  <a:pt x="3980122" y="3058630"/>
                </a:lnTo>
                <a:cubicBezTo>
                  <a:pt x="3980122" y="3064266"/>
                  <a:pt x="3980064" y="3069889"/>
                  <a:pt x="3978752" y="3075472"/>
                </a:cubicBezTo>
                <a:cubicBezTo>
                  <a:pt x="3978794" y="3106561"/>
                  <a:pt x="3976343" y="3137210"/>
                  <a:pt x="3971285" y="3167222"/>
                </a:cubicBezTo>
                <a:lnTo>
                  <a:pt x="3970746" y="3173846"/>
                </a:lnTo>
                <a:cubicBezTo>
                  <a:pt x="3970577" y="3173851"/>
                  <a:pt x="3970408" y="3173856"/>
                  <a:pt x="3970241" y="3173908"/>
                </a:cubicBezTo>
                <a:cubicBezTo>
                  <a:pt x="3919965" y="3524002"/>
                  <a:pt x="3638926" y="3802574"/>
                  <a:pt x="3280075" y="3861506"/>
                </a:cubicBezTo>
                <a:lnTo>
                  <a:pt x="3279959" y="3862645"/>
                </a:lnTo>
                <a:cubicBezTo>
                  <a:pt x="3274648" y="3863648"/>
                  <a:pt x="3269319" y="3864589"/>
                  <a:pt x="3263742" y="3864173"/>
                </a:cubicBezTo>
                <a:cubicBezTo>
                  <a:pt x="3232570" y="3869683"/>
                  <a:pt x="3200690" y="3872641"/>
                  <a:pt x="3168316" y="3873164"/>
                </a:cubicBezTo>
                <a:lnTo>
                  <a:pt x="3151197" y="3874777"/>
                </a:lnTo>
                <a:lnTo>
                  <a:pt x="3151171" y="3874286"/>
                </a:lnTo>
                <a:lnTo>
                  <a:pt x="3150672" y="3874319"/>
                </a:lnTo>
                <a:cubicBezTo>
                  <a:pt x="3150106" y="3870547"/>
                  <a:pt x="3150079" y="3866761"/>
                  <a:pt x="3150079" y="3862969"/>
                </a:cubicBezTo>
                <a:close/>
                <a:moveTo>
                  <a:pt x="2442890" y="1181049"/>
                </a:moveTo>
                <a:cubicBezTo>
                  <a:pt x="2718080" y="1121906"/>
                  <a:pt x="2932923" y="907109"/>
                  <a:pt x="2986199" y="636203"/>
                </a:cubicBezTo>
                <a:cubicBezTo>
                  <a:pt x="2711009" y="695346"/>
                  <a:pt x="2496165" y="910143"/>
                  <a:pt x="2442890" y="1181049"/>
                </a:cubicBezTo>
                <a:close/>
                <a:moveTo>
                  <a:pt x="2442890" y="1493690"/>
                </a:moveTo>
                <a:cubicBezTo>
                  <a:pt x="2496166" y="1762469"/>
                  <a:pt x="2711009" y="1975579"/>
                  <a:pt x="2986199" y="2034258"/>
                </a:cubicBezTo>
                <a:cubicBezTo>
                  <a:pt x="2932924" y="1765479"/>
                  <a:pt x="2718080" y="1552369"/>
                  <a:pt x="2442890" y="1493690"/>
                </a:cubicBezTo>
                <a:close/>
                <a:moveTo>
                  <a:pt x="2442890" y="2877874"/>
                </a:moveTo>
                <a:cubicBezTo>
                  <a:pt x="2718080" y="2818731"/>
                  <a:pt x="2932923" y="2603934"/>
                  <a:pt x="2986199" y="2333028"/>
                </a:cubicBezTo>
                <a:cubicBezTo>
                  <a:pt x="2711009" y="2392171"/>
                  <a:pt x="2496165" y="2606968"/>
                  <a:pt x="2442890" y="2877874"/>
                </a:cubicBezTo>
                <a:close/>
                <a:moveTo>
                  <a:pt x="2442890" y="3190516"/>
                </a:moveTo>
                <a:cubicBezTo>
                  <a:pt x="2496166" y="3459294"/>
                  <a:pt x="2711009" y="3672404"/>
                  <a:pt x="2986199" y="3731083"/>
                </a:cubicBezTo>
                <a:cubicBezTo>
                  <a:pt x="2932924" y="3462304"/>
                  <a:pt x="2718080" y="3249194"/>
                  <a:pt x="2442890" y="3190516"/>
                </a:cubicBezTo>
                <a:close/>
                <a:moveTo>
                  <a:pt x="2410871" y="4305008"/>
                </a:moveTo>
                <a:lnTo>
                  <a:pt x="2439316" y="4255797"/>
                </a:lnTo>
                <a:cubicBezTo>
                  <a:pt x="2564553" y="4070062"/>
                  <a:pt x="2765510" y="3937139"/>
                  <a:pt x="2999569" y="3898397"/>
                </a:cubicBezTo>
                <a:lnTo>
                  <a:pt x="2999686" y="3897249"/>
                </a:lnTo>
                <a:cubicBezTo>
                  <a:pt x="3004995" y="3896239"/>
                  <a:pt x="3010323" y="3895291"/>
                  <a:pt x="3015899" y="3895710"/>
                </a:cubicBezTo>
                <a:cubicBezTo>
                  <a:pt x="3047082" y="3890153"/>
                  <a:pt x="3078975" y="3887172"/>
                  <a:pt x="3111360" y="3886645"/>
                </a:cubicBezTo>
                <a:lnTo>
                  <a:pt x="3128448" y="3885022"/>
                </a:lnTo>
                <a:lnTo>
                  <a:pt x="3128474" y="3885516"/>
                </a:lnTo>
                <a:lnTo>
                  <a:pt x="3128972" y="3885483"/>
                </a:lnTo>
                <a:lnTo>
                  <a:pt x="3129566" y="3896923"/>
                </a:lnTo>
                <a:cubicBezTo>
                  <a:pt x="3129566" y="3902604"/>
                  <a:pt x="3129507" y="3908271"/>
                  <a:pt x="3128195" y="3913899"/>
                </a:cubicBezTo>
                <a:cubicBezTo>
                  <a:pt x="3128237" y="3945234"/>
                  <a:pt x="3125787" y="3976125"/>
                  <a:pt x="3120728" y="4006375"/>
                </a:cubicBezTo>
                <a:lnTo>
                  <a:pt x="3120190" y="4013051"/>
                </a:lnTo>
                <a:cubicBezTo>
                  <a:pt x="3120020" y="4013056"/>
                  <a:pt x="3119852" y="4013061"/>
                  <a:pt x="3119684" y="4013114"/>
                </a:cubicBezTo>
                <a:cubicBezTo>
                  <a:pt x="3107502" y="4098618"/>
                  <a:pt x="3081770" y="4179889"/>
                  <a:pt x="3044567" y="4254710"/>
                </a:cubicBezTo>
                <a:lnTo>
                  <a:pt x="3014445" y="4305008"/>
                </a:lnTo>
                <a:lnTo>
                  <a:pt x="2860336" y="4305008"/>
                </a:lnTo>
                <a:lnTo>
                  <a:pt x="2887018" y="4271827"/>
                </a:lnTo>
                <a:cubicBezTo>
                  <a:pt x="2934773" y="4199373"/>
                  <a:pt x="2968952" y="4117553"/>
                  <a:pt x="2986199" y="4029853"/>
                </a:cubicBezTo>
                <a:cubicBezTo>
                  <a:pt x="2839947" y="4061285"/>
                  <a:pt x="2710740" y="4136681"/>
                  <a:pt x="2614045" y="4241205"/>
                </a:cubicBezTo>
                <a:lnTo>
                  <a:pt x="2561922" y="4305008"/>
                </a:lnTo>
                <a:close/>
                <a:moveTo>
                  <a:pt x="2376360" y="0"/>
                </a:moveTo>
                <a:lnTo>
                  <a:pt x="2524998" y="0"/>
                </a:lnTo>
                <a:lnTo>
                  <a:pt x="2547226" y="44350"/>
                </a:lnTo>
                <a:cubicBezTo>
                  <a:pt x="2646819" y="191052"/>
                  <a:pt x="2803160" y="298404"/>
                  <a:pt x="2986199" y="337433"/>
                </a:cubicBezTo>
                <a:cubicBezTo>
                  <a:pt x="2967274" y="241952"/>
                  <a:pt x="2927959" y="153496"/>
                  <a:pt x="2872691" y="76659"/>
                </a:cubicBezTo>
                <a:lnTo>
                  <a:pt x="2804464" y="0"/>
                </a:lnTo>
                <a:lnTo>
                  <a:pt x="2972839" y="0"/>
                </a:lnTo>
                <a:lnTo>
                  <a:pt x="3035473" y="96778"/>
                </a:lnTo>
                <a:cubicBezTo>
                  <a:pt x="3077594" y="175780"/>
                  <a:pt x="3106535" y="262463"/>
                  <a:pt x="3119686" y="354040"/>
                </a:cubicBezTo>
                <a:cubicBezTo>
                  <a:pt x="3119853" y="354093"/>
                  <a:pt x="3120023" y="354098"/>
                  <a:pt x="3120191" y="354103"/>
                </a:cubicBezTo>
                <a:lnTo>
                  <a:pt x="3120732" y="360740"/>
                </a:lnTo>
                <a:cubicBezTo>
                  <a:pt x="3125788" y="390746"/>
                  <a:pt x="3128238" y="421389"/>
                  <a:pt x="3128196" y="452471"/>
                </a:cubicBezTo>
                <a:cubicBezTo>
                  <a:pt x="3129508" y="458057"/>
                  <a:pt x="3129566" y="463681"/>
                  <a:pt x="3129566" y="469318"/>
                </a:cubicBezTo>
                <a:cubicBezTo>
                  <a:pt x="3129566" y="473110"/>
                  <a:pt x="3129539" y="476896"/>
                  <a:pt x="3128973" y="480669"/>
                </a:cubicBezTo>
                <a:lnTo>
                  <a:pt x="3128474" y="480636"/>
                </a:lnTo>
                <a:lnTo>
                  <a:pt x="3128448" y="481127"/>
                </a:lnTo>
                <a:lnTo>
                  <a:pt x="3111330" y="479514"/>
                </a:lnTo>
                <a:cubicBezTo>
                  <a:pt x="3078956" y="478991"/>
                  <a:pt x="3047075" y="476033"/>
                  <a:pt x="3015903" y="470523"/>
                </a:cubicBezTo>
                <a:cubicBezTo>
                  <a:pt x="3010326" y="470939"/>
                  <a:pt x="3004997" y="469998"/>
                  <a:pt x="2999687" y="468995"/>
                </a:cubicBezTo>
                <a:lnTo>
                  <a:pt x="2999571" y="467856"/>
                </a:lnTo>
                <a:cubicBezTo>
                  <a:pt x="2758165" y="428211"/>
                  <a:pt x="2551973" y="289169"/>
                  <a:pt x="2428199" y="95636"/>
                </a:cubicBezTo>
                <a:close/>
                <a:moveTo>
                  <a:pt x="2299523" y="1313979"/>
                </a:moveTo>
                <a:cubicBezTo>
                  <a:pt x="2299523" y="1308297"/>
                  <a:pt x="2299582" y="1302628"/>
                  <a:pt x="2300894" y="1296998"/>
                </a:cubicBezTo>
                <a:cubicBezTo>
                  <a:pt x="2300852" y="1265670"/>
                  <a:pt x="2303301" y="1234785"/>
                  <a:pt x="2308358" y="1204541"/>
                </a:cubicBezTo>
                <a:lnTo>
                  <a:pt x="2308898" y="1197851"/>
                </a:lnTo>
                <a:cubicBezTo>
                  <a:pt x="2309067" y="1197846"/>
                  <a:pt x="2309236" y="1197841"/>
                  <a:pt x="2309404" y="1197788"/>
                </a:cubicBezTo>
                <a:cubicBezTo>
                  <a:pt x="2359680" y="844922"/>
                  <a:pt x="2640719" y="564145"/>
                  <a:pt x="2999570" y="504747"/>
                </a:cubicBezTo>
                <a:lnTo>
                  <a:pt x="2999687" y="503599"/>
                </a:lnTo>
                <a:cubicBezTo>
                  <a:pt x="3004995" y="502589"/>
                  <a:pt x="3010323" y="501641"/>
                  <a:pt x="3015899" y="502060"/>
                </a:cubicBezTo>
                <a:cubicBezTo>
                  <a:pt x="3047083" y="496503"/>
                  <a:pt x="3078975" y="493522"/>
                  <a:pt x="3111361" y="492995"/>
                </a:cubicBezTo>
                <a:lnTo>
                  <a:pt x="3128448" y="491372"/>
                </a:lnTo>
                <a:lnTo>
                  <a:pt x="3128474" y="491866"/>
                </a:lnTo>
                <a:lnTo>
                  <a:pt x="3128972" y="491833"/>
                </a:lnTo>
                <a:lnTo>
                  <a:pt x="3129566" y="503273"/>
                </a:lnTo>
                <a:cubicBezTo>
                  <a:pt x="3129566" y="508954"/>
                  <a:pt x="3129508" y="514621"/>
                  <a:pt x="3128196" y="520249"/>
                </a:cubicBezTo>
                <a:cubicBezTo>
                  <a:pt x="3128238" y="551584"/>
                  <a:pt x="3125787" y="582475"/>
                  <a:pt x="3120729" y="612725"/>
                </a:cubicBezTo>
                <a:lnTo>
                  <a:pt x="3120190" y="619401"/>
                </a:lnTo>
                <a:cubicBezTo>
                  <a:pt x="3120021" y="619406"/>
                  <a:pt x="3119852" y="619411"/>
                  <a:pt x="3119685" y="619464"/>
                </a:cubicBezTo>
                <a:cubicBezTo>
                  <a:pt x="3069409" y="972329"/>
                  <a:pt x="2788370" y="1253106"/>
                  <a:pt x="2429519" y="1312505"/>
                </a:cubicBezTo>
                <a:lnTo>
                  <a:pt x="2429403" y="1313653"/>
                </a:lnTo>
                <a:cubicBezTo>
                  <a:pt x="2424092" y="1314664"/>
                  <a:pt x="2418763" y="1315612"/>
                  <a:pt x="2413186" y="1315193"/>
                </a:cubicBezTo>
                <a:cubicBezTo>
                  <a:pt x="2382014" y="1320747"/>
                  <a:pt x="2350134" y="1323728"/>
                  <a:pt x="2317760" y="1324255"/>
                </a:cubicBezTo>
                <a:lnTo>
                  <a:pt x="2300641" y="1325881"/>
                </a:lnTo>
                <a:lnTo>
                  <a:pt x="2300615" y="1325386"/>
                </a:lnTo>
                <a:lnTo>
                  <a:pt x="2300116" y="1325419"/>
                </a:lnTo>
                <a:cubicBezTo>
                  <a:pt x="2299550" y="1321617"/>
                  <a:pt x="2299523" y="1317801"/>
                  <a:pt x="2299523" y="1313979"/>
                </a:cubicBezTo>
                <a:close/>
                <a:moveTo>
                  <a:pt x="2299523" y="1361805"/>
                </a:moveTo>
                <a:lnTo>
                  <a:pt x="2300117" y="1350455"/>
                </a:lnTo>
                <a:lnTo>
                  <a:pt x="2300615" y="1350487"/>
                </a:lnTo>
                <a:lnTo>
                  <a:pt x="2300641" y="1349997"/>
                </a:lnTo>
                <a:lnTo>
                  <a:pt x="2317729" y="1351607"/>
                </a:lnTo>
                <a:cubicBezTo>
                  <a:pt x="2350114" y="1352130"/>
                  <a:pt x="2382007" y="1355088"/>
                  <a:pt x="2413190" y="1360601"/>
                </a:cubicBezTo>
                <a:cubicBezTo>
                  <a:pt x="2418766" y="1360185"/>
                  <a:pt x="2424094" y="1361126"/>
                  <a:pt x="2429403" y="1362128"/>
                </a:cubicBezTo>
                <a:lnTo>
                  <a:pt x="2429520" y="1363267"/>
                </a:lnTo>
                <a:cubicBezTo>
                  <a:pt x="2788370" y="1422199"/>
                  <a:pt x="3069409" y="1700770"/>
                  <a:pt x="3119686" y="2050865"/>
                </a:cubicBezTo>
                <a:cubicBezTo>
                  <a:pt x="3119853" y="2050918"/>
                  <a:pt x="3120023" y="2050923"/>
                  <a:pt x="3120191" y="2050928"/>
                </a:cubicBezTo>
                <a:lnTo>
                  <a:pt x="3120732" y="2057565"/>
                </a:lnTo>
                <a:cubicBezTo>
                  <a:pt x="3125788" y="2087572"/>
                  <a:pt x="3128238" y="2118214"/>
                  <a:pt x="3128196" y="2149296"/>
                </a:cubicBezTo>
                <a:cubicBezTo>
                  <a:pt x="3129508" y="2154882"/>
                  <a:pt x="3129566" y="2160506"/>
                  <a:pt x="3129566" y="2166144"/>
                </a:cubicBezTo>
                <a:cubicBezTo>
                  <a:pt x="3129566" y="2169936"/>
                  <a:pt x="3129539" y="2173722"/>
                  <a:pt x="3128973" y="2177494"/>
                </a:cubicBezTo>
                <a:lnTo>
                  <a:pt x="3128474" y="2177461"/>
                </a:lnTo>
                <a:lnTo>
                  <a:pt x="3128448" y="2177952"/>
                </a:lnTo>
                <a:lnTo>
                  <a:pt x="3111330" y="2176339"/>
                </a:lnTo>
                <a:cubicBezTo>
                  <a:pt x="3078956" y="2175816"/>
                  <a:pt x="3047075" y="2172858"/>
                  <a:pt x="3015903" y="2167348"/>
                </a:cubicBezTo>
                <a:cubicBezTo>
                  <a:pt x="3010326" y="2167764"/>
                  <a:pt x="3004997" y="2166823"/>
                  <a:pt x="2999687" y="2165820"/>
                </a:cubicBezTo>
                <a:lnTo>
                  <a:pt x="2999571" y="2164681"/>
                </a:lnTo>
                <a:cubicBezTo>
                  <a:pt x="2640719" y="2105749"/>
                  <a:pt x="2359680" y="1827177"/>
                  <a:pt x="2309405" y="1477083"/>
                </a:cubicBezTo>
                <a:cubicBezTo>
                  <a:pt x="2309237" y="1477030"/>
                  <a:pt x="2309069" y="1477026"/>
                  <a:pt x="2308899" y="1477021"/>
                </a:cubicBezTo>
                <a:lnTo>
                  <a:pt x="2308361" y="1470397"/>
                </a:lnTo>
                <a:cubicBezTo>
                  <a:pt x="2303302" y="1440385"/>
                  <a:pt x="2300852" y="1409736"/>
                  <a:pt x="2300894" y="1378647"/>
                </a:cubicBezTo>
                <a:cubicBezTo>
                  <a:pt x="2299582" y="1373063"/>
                  <a:pt x="2299523" y="1367441"/>
                  <a:pt x="2299523" y="1361805"/>
                </a:cubicBezTo>
                <a:close/>
                <a:moveTo>
                  <a:pt x="2299523" y="3010804"/>
                </a:moveTo>
                <a:cubicBezTo>
                  <a:pt x="2299523" y="3005122"/>
                  <a:pt x="2299582" y="2999453"/>
                  <a:pt x="2300894" y="2993823"/>
                </a:cubicBezTo>
                <a:cubicBezTo>
                  <a:pt x="2300852" y="2962495"/>
                  <a:pt x="2303301" y="2931610"/>
                  <a:pt x="2308358" y="2901366"/>
                </a:cubicBezTo>
                <a:lnTo>
                  <a:pt x="2308898" y="2894676"/>
                </a:lnTo>
                <a:cubicBezTo>
                  <a:pt x="2309067" y="2894671"/>
                  <a:pt x="2309236" y="2894666"/>
                  <a:pt x="2309404" y="2894613"/>
                </a:cubicBezTo>
                <a:cubicBezTo>
                  <a:pt x="2359680" y="2541747"/>
                  <a:pt x="2640719" y="2260970"/>
                  <a:pt x="2999570" y="2201572"/>
                </a:cubicBezTo>
                <a:lnTo>
                  <a:pt x="2999687" y="2200424"/>
                </a:lnTo>
                <a:cubicBezTo>
                  <a:pt x="3004995" y="2199414"/>
                  <a:pt x="3010323" y="2198466"/>
                  <a:pt x="3015899" y="2198885"/>
                </a:cubicBezTo>
                <a:cubicBezTo>
                  <a:pt x="3047083" y="2193328"/>
                  <a:pt x="3078975" y="2190347"/>
                  <a:pt x="3111361" y="2189820"/>
                </a:cubicBezTo>
                <a:lnTo>
                  <a:pt x="3128448" y="2188197"/>
                </a:lnTo>
                <a:lnTo>
                  <a:pt x="3128474" y="2188691"/>
                </a:lnTo>
                <a:lnTo>
                  <a:pt x="3128972" y="2188658"/>
                </a:lnTo>
                <a:lnTo>
                  <a:pt x="3129566" y="2200098"/>
                </a:lnTo>
                <a:cubicBezTo>
                  <a:pt x="3129566" y="2205779"/>
                  <a:pt x="3129508" y="2211446"/>
                  <a:pt x="3128196" y="2217074"/>
                </a:cubicBezTo>
                <a:cubicBezTo>
                  <a:pt x="3128238" y="2248409"/>
                  <a:pt x="3125787" y="2279300"/>
                  <a:pt x="3120729" y="2309550"/>
                </a:cubicBezTo>
                <a:lnTo>
                  <a:pt x="3120190" y="2316226"/>
                </a:lnTo>
                <a:cubicBezTo>
                  <a:pt x="3120021" y="2316231"/>
                  <a:pt x="3119852" y="2316236"/>
                  <a:pt x="3119685" y="2316289"/>
                </a:cubicBezTo>
                <a:cubicBezTo>
                  <a:pt x="3069409" y="2669154"/>
                  <a:pt x="2788370" y="2949931"/>
                  <a:pt x="2429519" y="3009330"/>
                </a:cubicBezTo>
                <a:lnTo>
                  <a:pt x="2429403" y="3010478"/>
                </a:lnTo>
                <a:cubicBezTo>
                  <a:pt x="2424092" y="3011489"/>
                  <a:pt x="2418763" y="3012437"/>
                  <a:pt x="2413186" y="3012018"/>
                </a:cubicBezTo>
                <a:cubicBezTo>
                  <a:pt x="2382014" y="3017572"/>
                  <a:pt x="2350134" y="3020553"/>
                  <a:pt x="2317760" y="3021080"/>
                </a:cubicBezTo>
                <a:lnTo>
                  <a:pt x="2300641" y="3022706"/>
                </a:lnTo>
                <a:lnTo>
                  <a:pt x="2300615" y="3022211"/>
                </a:lnTo>
                <a:lnTo>
                  <a:pt x="2300116" y="3022244"/>
                </a:lnTo>
                <a:cubicBezTo>
                  <a:pt x="2299550" y="3018442"/>
                  <a:pt x="2299523" y="3014626"/>
                  <a:pt x="2299523" y="3010804"/>
                </a:cubicBezTo>
                <a:close/>
                <a:moveTo>
                  <a:pt x="2299523" y="3058630"/>
                </a:moveTo>
                <a:lnTo>
                  <a:pt x="2300117" y="3047280"/>
                </a:lnTo>
                <a:lnTo>
                  <a:pt x="2300615" y="3047312"/>
                </a:lnTo>
                <a:lnTo>
                  <a:pt x="2300641" y="3046822"/>
                </a:lnTo>
                <a:lnTo>
                  <a:pt x="2317729" y="3048432"/>
                </a:lnTo>
                <a:cubicBezTo>
                  <a:pt x="2350114" y="3048955"/>
                  <a:pt x="2382007" y="3051913"/>
                  <a:pt x="2413190" y="3057426"/>
                </a:cubicBezTo>
                <a:cubicBezTo>
                  <a:pt x="2418766" y="3057010"/>
                  <a:pt x="2424094" y="3057951"/>
                  <a:pt x="2429403" y="3058953"/>
                </a:cubicBezTo>
                <a:lnTo>
                  <a:pt x="2429520" y="3060092"/>
                </a:lnTo>
                <a:cubicBezTo>
                  <a:pt x="2788370" y="3119024"/>
                  <a:pt x="3069409" y="3397595"/>
                  <a:pt x="3119686" y="3747690"/>
                </a:cubicBezTo>
                <a:cubicBezTo>
                  <a:pt x="3119853" y="3747743"/>
                  <a:pt x="3120023" y="3747748"/>
                  <a:pt x="3120191" y="3747753"/>
                </a:cubicBezTo>
                <a:lnTo>
                  <a:pt x="3120732" y="3754390"/>
                </a:lnTo>
                <a:cubicBezTo>
                  <a:pt x="3125788" y="3784397"/>
                  <a:pt x="3128238" y="3815039"/>
                  <a:pt x="3128196" y="3846121"/>
                </a:cubicBezTo>
                <a:cubicBezTo>
                  <a:pt x="3129508" y="3851707"/>
                  <a:pt x="3129566" y="3857331"/>
                  <a:pt x="3129566" y="3862969"/>
                </a:cubicBezTo>
                <a:cubicBezTo>
                  <a:pt x="3129566" y="3866761"/>
                  <a:pt x="3129539" y="3870547"/>
                  <a:pt x="3128973" y="3874319"/>
                </a:cubicBezTo>
                <a:lnTo>
                  <a:pt x="3128474" y="3874286"/>
                </a:lnTo>
                <a:lnTo>
                  <a:pt x="3128448" y="3874777"/>
                </a:lnTo>
                <a:lnTo>
                  <a:pt x="3111330" y="3873164"/>
                </a:lnTo>
                <a:cubicBezTo>
                  <a:pt x="3078956" y="3872641"/>
                  <a:pt x="3047075" y="3869683"/>
                  <a:pt x="3015903" y="3864173"/>
                </a:cubicBezTo>
                <a:cubicBezTo>
                  <a:pt x="3010326" y="3864589"/>
                  <a:pt x="3004997" y="3863648"/>
                  <a:pt x="2999687" y="3862645"/>
                </a:cubicBezTo>
                <a:lnTo>
                  <a:pt x="2999571" y="3861506"/>
                </a:lnTo>
                <a:cubicBezTo>
                  <a:pt x="2640719" y="3802574"/>
                  <a:pt x="2359680" y="3524002"/>
                  <a:pt x="2309405" y="3173908"/>
                </a:cubicBezTo>
                <a:cubicBezTo>
                  <a:pt x="2309237" y="3173856"/>
                  <a:pt x="2309069" y="3173851"/>
                  <a:pt x="2308899" y="3173846"/>
                </a:cubicBezTo>
                <a:lnTo>
                  <a:pt x="2308361" y="3167222"/>
                </a:lnTo>
                <a:cubicBezTo>
                  <a:pt x="2303302" y="3137210"/>
                  <a:pt x="2300852" y="3106561"/>
                  <a:pt x="2300894" y="3075472"/>
                </a:cubicBezTo>
                <a:cubicBezTo>
                  <a:pt x="2299582" y="3069889"/>
                  <a:pt x="2299523" y="3064266"/>
                  <a:pt x="2299523" y="3058630"/>
                </a:cubicBezTo>
                <a:close/>
                <a:moveTo>
                  <a:pt x="1601297" y="636203"/>
                </a:moveTo>
                <a:cubicBezTo>
                  <a:pt x="1654573" y="907109"/>
                  <a:pt x="1869416" y="1121906"/>
                  <a:pt x="2144606" y="1181049"/>
                </a:cubicBezTo>
                <a:cubicBezTo>
                  <a:pt x="2091331" y="910143"/>
                  <a:pt x="1876487" y="695346"/>
                  <a:pt x="1601297" y="636203"/>
                </a:cubicBezTo>
                <a:close/>
                <a:moveTo>
                  <a:pt x="1601297" y="2333028"/>
                </a:moveTo>
                <a:cubicBezTo>
                  <a:pt x="1654573" y="2603934"/>
                  <a:pt x="1869416" y="2818731"/>
                  <a:pt x="2144606" y="2877874"/>
                </a:cubicBezTo>
                <a:cubicBezTo>
                  <a:pt x="2091331" y="2606968"/>
                  <a:pt x="1876487" y="2392171"/>
                  <a:pt x="1601297" y="2333028"/>
                </a:cubicBezTo>
                <a:close/>
                <a:moveTo>
                  <a:pt x="1601295" y="2034258"/>
                </a:moveTo>
                <a:cubicBezTo>
                  <a:pt x="1876485" y="1975579"/>
                  <a:pt x="2091328" y="1762469"/>
                  <a:pt x="2144604" y="1493690"/>
                </a:cubicBezTo>
                <a:cubicBezTo>
                  <a:pt x="1869414" y="1552369"/>
                  <a:pt x="1654570" y="1765479"/>
                  <a:pt x="1601295" y="2034258"/>
                </a:cubicBezTo>
                <a:close/>
                <a:moveTo>
                  <a:pt x="1601295" y="3731083"/>
                </a:moveTo>
                <a:cubicBezTo>
                  <a:pt x="1876485" y="3672404"/>
                  <a:pt x="2091328" y="3459294"/>
                  <a:pt x="2144604" y="3190516"/>
                </a:cubicBezTo>
                <a:cubicBezTo>
                  <a:pt x="1869414" y="3249194"/>
                  <a:pt x="1654570" y="3462304"/>
                  <a:pt x="1601295" y="3731083"/>
                </a:cubicBezTo>
                <a:close/>
                <a:moveTo>
                  <a:pt x="1457930" y="503273"/>
                </a:moveTo>
                <a:lnTo>
                  <a:pt x="1458524" y="491833"/>
                </a:lnTo>
                <a:lnTo>
                  <a:pt x="1459022" y="491866"/>
                </a:lnTo>
                <a:lnTo>
                  <a:pt x="1459048" y="491372"/>
                </a:lnTo>
                <a:lnTo>
                  <a:pt x="1476135" y="492995"/>
                </a:lnTo>
                <a:cubicBezTo>
                  <a:pt x="1508521" y="493522"/>
                  <a:pt x="1540413" y="496503"/>
                  <a:pt x="1571597" y="502060"/>
                </a:cubicBezTo>
                <a:cubicBezTo>
                  <a:pt x="1577173" y="501641"/>
                  <a:pt x="1582501" y="502589"/>
                  <a:pt x="1587809" y="503599"/>
                </a:cubicBezTo>
                <a:lnTo>
                  <a:pt x="1587926" y="504747"/>
                </a:lnTo>
                <a:cubicBezTo>
                  <a:pt x="1946777" y="564145"/>
                  <a:pt x="2227816" y="844922"/>
                  <a:pt x="2278092" y="1197788"/>
                </a:cubicBezTo>
                <a:cubicBezTo>
                  <a:pt x="2278260" y="1197841"/>
                  <a:pt x="2278429" y="1197846"/>
                  <a:pt x="2278598" y="1197851"/>
                </a:cubicBezTo>
                <a:lnTo>
                  <a:pt x="2279138" y="1204541"/>
                </a:lnTo>
                <a:cubicBezTo>
                  <a:pt x="2284195" y="1234785"/>
                  <a:pt x="2286644" y="1265670"/>
                  <a:pt x="2286602" y="1296998"/>
                </a:cubicBezTo>
                <a:cubicBezTo>
                  <a:pt x="2287914" y="1302628"/>
                  <a:pt x="2287973" y="1308297"/>
                  <a:pt x="2287973" y="1313979"/>
                </a:cubicBezTo>
                <a:cubicBezTo>
                  <a:pt x="2287973" y="1317801"/>
                  <a:pt x="2287946" y="1321617"/>
                  <a:pt x="2287380" y="1325419"/>
                </a:cubicBezTo>
                <a:lnTo>
                  <a:pt x="2286881" y="1325386"/>
                </a:lnTo>
                <a:lnTo>
                  <a:pt x="2286855" y="1325881"/>
                </a:lnTo>
                <a:lnTo>
                  <a:pt x="2269736" y="1324255"/>
                </a:lnTo>
                <a:cubicBezTo>
                  <a:pt x="2237362" y="1323728"/>
                  <a:pt x="2205482" y="1320747"/>
                  <a:pt x="2174310" y="1315193"/>
                </a:cubicBezTo>
                <a:cubicBezTo>
                  <a:pt x="2168733" y="1315612"/>
                  <a:pt x="2163404" y="1314664"/>
                  <a:pt x="2158093" y="1313653"/>
                </a:cubicBezTo>
                <a:lnTo>
                  <a:pt x="2157977" y="1312505"/>
                </a:lnTo>
                <a:cubicBezTo>
                  <a:pt x="1799126" y="1253106"/>
                  <a:pt x="1518087" y="972329"/>
                  <a:pt x="1467811" y="619464"/>
                </a:cubicBezTo>
                <a:cubicBezTo>
                  <a:pt x="1467644" y="619411"/>
                  <a:pt x="1467475" y="619406"/>
                  <a:pt x="1467306" y="619401"/>
                </a:cubicBezTo>
                <a:lnTo>
                  <a:pt x="1466767" y="612725"/>
                </a:lnTo>
                <a:cubicBezTo>
                  <a:pt x="1461709" y="582475"/>
                  <a:pt x="1459258" y="551584"/>
                  <a:pt x="1459300" y="520249"/>
                </a:cubicBezTo>
                <a:cubicBezTo>
                  <a:pt x="1457988" y="514621"/>
                  <a:pt x="1457930" y="508954"/>
                  <a:pt x="1457930" y="503273"/>
                </a:cubicBezTo>
                <a:close/>
                <a:moveTo>
                  <a:pt x="1457930" y="2200098"/>
                </a:moveTo>
                <a:lnTo>
                  <a:pt x="1458524" y="2188658"/>
                </a:lnTo>
                <a:lnTo>
                  <a:pt x="1459022" y="2188691"/>
                </a:lnTo>
                <a:lnTo>
                  <a:pt x="1459048" y="2188197"/>
                </a:lnTo>
                <a:lnTo>
                  <a:pt x="1476135" y="2189820"/>
                </a:lnTo>
                <a:cubicBezTo>
                  <a:pt x="1508521" y="2190347"/>
                  <a:pt x="1540413" y="2193328"/>
                  <a:pt x="1571597" y="2198885"/>
                </a:cubicBezTo>
                <a:cubicBezTo>
                  <a:pt x="1577173" y="2198466"/>
                  <a:pt x="1582501" y="2199414"/>
                  <a:pt x="1587809" y="2200424"/>
                </a:cubicBezTo>
                <a:lnTo>
                  <a:pt x="1587926" y="2201572"/>
                </a:lnTo>
                <a:cubicBezTo>
                  <a:pt x="1946777" y="2260970"/>
                  <a:pt x="2227816" y="2541747"/>
                  <a:pt x="2278092" y="2894613"/>
                </a:cubicBezTo>
                <a:cubicBezTo>
                  <a:pt x="2278260" y="2894666"/>
                  <a:pt x="2278429" y="2894671"/>
                  <a:pt x="2278598" y="2894676"/>
                </a:cubicBezTo>
                <a:lnTo>
                  <a:pt x="2279138" y="2901366"/>
                </a:lnTo>
                <a:cubicBezTo>
                  <a:pt x="2284195" y="2931610"/>
                  <a:pt x="2286644" y="2962495"/>
                  <a:pt x="2286602" y="2993823"/>
                </a:cubicBezTo>
                <a:cubicBezTo>
                  <a:pt x="2287914" y="2999453"/>
                  <a:pt x="2287973" y="3005122"/>
                  <a:pt x="2287973" y="3010804"/>
                </a:cubicBezTo>
                <a:cubicBezTo>
                  <a:pt x="2287973" y="3014626"/>
                  <a:pt x="2287946" y="3018442"/>
                  <a:pt x="2287380" y="3022244"/>
                </a:cubicBezTo>
                <a:lnTo>
                  <a:pt x="2286881" y="3022211"/>
                </a:lnTo>
                <a:lnTo>
                  <a:pt x="2286855" y="3022706"/>
                </a:lnTo>
                <a:lnTo>
                  <a:pt x="2269736" y="3021080"/>
                </a:lnTo>
                <a:cubicBezTo>
                  <a:pt x="2237362" y="3020553"/>
                  <a:pt x="2205482" y="3017572"/>
                  <a:pt x="2174310" y="3012018"/>
                </a:cubicBezTo>
                <a:cubicBezTo>
                  <a:pt x="2168733" y="3012437"/>
                  <a:pt x="2163404" y="3011489"/>
                  <a:pt x="2158093" y="3010478"/>
                </a:cubicBezTo>
                <a:lnTo>
                  <a:pt x="2157977" y="3009330"/>
                </a:lnTo>
                <a:cubicBezTo>
                  <a:pt x="1799126" y="2949931"/>
                  <a:pt x="1518087" y="2669154"/>
                  <a:pt x="1467811" y="2316289"/>
                </a:cubicBezTo>
                <a:cubicBezTo>
                  <a:pt x="1467644" y="2316236"/>
                  <a:pt x="1467475" y="2316231"/>
                  <a:pt x="1467306" y="2316226"/>
                </a:cubicBezTo>
                <a:lnTo>
                  <a:pt x="1466767" y="2309550"/>
                </a:lnTo>
                <a:cubicBezTo>
                  <a:pt x="1461709" y="2279300"/>
                  <a:pt x="1459258" y="2248409"/>
                  <a:pt x="1459300" y="2217074"/>
                </a:cubicBezTo>
                <a:cubicBezTo>
                  <a:pt x="1457988" y="2211446"/>
                  <a:pt x="1457930" y="2205779"/>
                  <a:pt x="1457930" y="2200098"/>
                </a:cubicBezTo>
                <a:close/>
                <a:moveTo>
                  <a:pt x="1457930" y="3896923"/>
                </a:moveTo>
                <a:lnTo>
                  <a:pt x="1458524" y="3885483"/>
                </a:lnTo>
                <a:lnTo>
                  <a:pt x="1459022" y="3885516"/>
                </a:lnTo>
                <a:lnTo>
                  <a:pt x="1459048" y="3885022"/>
                </a:lnTo>
                <a:lnTo>
                  <a:pt x="1476135" y="3886645"/>
                </a:lnTo>
                <a:cubicBezTo>
                  <a:pt x="1508521" y="3887172"/>
                  <a:pt x="1540413" y="3890153"/>
                  <a:pt x="1571597" y="3895710"/>
                </a:cubicBezTo>
                <a:cubicBezTo>
                  <a:pt x="1577173" y="3895291"/>
                  <a:pt x="1582501" y="3896239"/>
                  <a:pt x="1587809" y="3897249"/>
                </a:cubicBezTo>
                <a:lnTo>
                  <a:pt x="1587926" y="3898397"/>
                </a:lnTo>
                <a:cubicBezTo>
                  <a:pt x="1821986" y="3937139"/>
                  <a:pt x="2022942" y="4070062"/>
                  <a:pt x="2148179" y="4255797"/>
                </a:cubicBezTo>
                <a:lnTo>
                  <a:pt x="2176624" y="4305008"/>
                </a:lnTo>
                <a:lnTo>
                  <a:pt x="2025574" y="4305008"/>
                </a:lnTo>
                <a:lnTo>
                  <a:pt x="1973451" y="4241205"/>
                </a:lnTo>
                <a:cubicBezTo>
                  <a:pt x="1876755" y="4136681"/>
                  <a:pt x="1747549" y="4061285"/>
                  <a:pt x="1601297" y="4029853"/>
                </a:cubicBezTo>
                <a:cubicBezTo>
                  <a:pt x="1618544" y="4117553"/>
                  <a:pt x="1652724" y="4199373"/>
                  <a:pt x="1700478" y="4271827"/>
                </a:cubicBezTo>
                <a:lnTo>
                  <a:pt x="1727160" y="4305008"/>
                </a:lnTo>
                <a:lnTo>
                  <a:pt x="1573050" y="4305008"/>
                </a:lnTo>
                <a:lnTo>
                  <a:pt x="1542929" y="4254710"/>
                </a:lnTo>
                <a:cubicBezTo>
                  <a:pt x="1505726" y="4179889"/>
                  <a:pt x="1479994" y="4098618"/>
                  <a:pt x="1467811" y="4013114"/>
                </a:cubicBezTo>
                <a:cubicBezTo>
                  <a:pt x="1467644" y="4013061"/>
                  <a:pt x="1467475" y="4013056"/>
                  <a:pt x="1467306" y="4013051"/>
                </a:cubicBezTo>
                <a:lnTo>
                  <a:pt x="1466767" y="4006375"/>
                </a:lnTo>
                <a:cubicBezTo>
                  <a:pt x="1461709" y="3976125"/>
                  <a:pt x="1459258" y="3945234"/>
                  <a:pt x="1459300" y="3913899"/>
                </a:cubicBezTo>
                <a:cubicBezTo>
                  <a:pt x="1457988" y="3908271"/>
                  <a:pt x="1457930" y="3902604"/>
                  <a:pt x="1457930" y="3896923"/>
                </a:cubicBezTo>
                <a:close/>
                <a:moveTo>
                  <a:pt x="1457928" y="469318"/>
                </a:moveTo>
                <a:cubicBezTo>
                  <a:pt x="1457928" y="463681"/>
                  <a:pt x="1457986" y="458057"/>
                  <a:pt x="1459298" y="452471"/>
                </a:cubicBezTo>
                <a:cubicBezTo>
                  <a:pt x="1459256" y="421389"/>
                  <a:pt x="1461706" y="390746"/>
                  <a:pt x="1466762" y="360740"/>
                </a:cubicBezTo>
                <a:lnTo>
                  <a:pt x="1467303" y="354103"/>
                </a:lnTo>
                <a:cubicBezTo>
                  <a:pt x="1467471" y="354098"/>
                  <a:pt x="1467641" y="354093"/>
                  <a:pt x="1467808" y="354040"/>
                </a:cubicBezTo>
                <a:cubicBezTo>
                  <a:pt x="1480960" y="262463"/>
                  <a:pt x="1509901" y="175780"/>
                  <a:pt x="1552022" y="96778"/>
                </a:cubicBezTo>
                <a:lnTo>
                  <a:pt x="1614656" y="0"/>
                </a:lnTo>
                <a:lnTo>
                  <a:pt x="1783031" y="0"/>
                </a:lnTo>
                <a:lnTo>
                  <a:pt x="1714803" y="76659"/>
                </a:lnTo>
                <a:cubicBezTo>
                  <a:pt x="1659536" y="153496"/>
                  <a:pt x="1620221" y="241952"/>
                  <a:pt x="1601295" y="337433"/>
                </a:cubicBezTo>
                <a:cubicBezTo>
                  <a:pt x="1784335" y="298404"/>
                  <a:pt x="1940676" y="191052"/>
                  <a:pt x="2040269" y="44350"/>
                </a:cubicBezTo>
                <a:lnTo>
                  <a:pt x="2062497" y="0"/>
                </a:lnTo>
                <a:lnTo>
                  <a:pt x="2211135" y="0"/>
                </a:lnTo>
                <a:lnTo>
                  <a:pt x="2159296" y="95636"/>
                </a:lnTo>
                <a:cubicBezTo>
                  <a:pt x="2035522" y="289169"/>
                  <a:pt x="1829330" y="428211"/>
                  <a:pt x="1587923" y="467856"/>
                </a:cubicBezTo>
                <a:lnTo>
                  <a:pt x="1587807" y="468995"/>
                </a:lnTo>
                <a:cubicBezTo>
                  <a:pt x="1582497" y="469998"/>
                  <a:pt x="1577168" y="470939"/>
                  <a:pt x="1571591" y="470523"/>
                </a:cubicBezTo>
                <a:cubicBezTo>
                  <a:pt x="1540419" y="476033"/>
                  <a:pt x="1508538" y="478991"/>
                  <a:pt x="1476164" y="479514"/>
                </a:cubicBezTo>
                <a:lnTo>
                  <a:pt x="1459046" y="481127"/>
                </a:lnTo>
                <a:lnTo>
                  <a:pt x="1459020" y="480636"/>
                </a:lnTo>
                <a:lnTo>
                  <a:pt x="1458521" y="480669"/>
                </a:lnTo>
                <a:cubicBezTo>
                  <a:pt x="1457955" y="476896"/>
                  <a:pt x="1457928" y="473110"/>
                  <a:pt x="1457928" y="469318"/>
                </a:cubicBezTo>
                <a:close/>
                <a:moveTo>
                  <a:pt x="1457928" y="2166144"/>
                </a:moveTo>
                <a:cubicBezTo>
                  <a:pt x="1457928" y="2160506"/>
                  <a:pt x="1457986" y="2154882"/>
                  <a:pt x="1459298" y="2149296"/>
                </a:cubicBezTo>
                <a:cubicBezTo>
                  <a:pt x="1459256" y="2118214"/>
                  <a:pt x="1461706" y="2087572"/>
                  <a:pt x="1466762" y="2057565"/>
                </a:cubicBezTo>
                <a:lnTo>
                  <a:pt x="1467303" y="2050928"/>
                </a:lnTo>
                <a:cubicBezTo>
                  <a:pt x="1467471" y="2050923"/>
                  <a:pt x="1467641" y="2050918"/>
                  <a:pt x="1467808" y="2050865"/>
                </a:cubicBezTo>
                <a:cubicBezTo>
                  <a:pt x="1518085" y="1700770"/>
                  <a:pt x="1799124" y="1422199"/>
                  <a:pt x="2157974" y="1363267"/>
                </a:cubicBezTo>
                <a:lnTo>
                  <a:pt x="2158091" y="1362128"/>
                </a:lnTo>
                <a:cubicBezTo>
                  <a:pt x="2163400" y="1361126"/>
                  <a:pt x="2168728" y="1360185"/>
                  <a:pt x="2174304" y="1360601"/>
                </a:cubicBezTo>
                <a:cubicBezTo>
                  <a:pt x="2205487" y="1355088"/>
                  <a:pt x="2237380" y="1352130"/>
                  <a:pt x="2269765" y="1351607"/>
                </a:cubicBezTo>
                <a:lnTo>
                  <a:pt x="2286853" y="1349997"/>
                </a:lnTo>
                <a:lnTo>
                  <a:pt x="2286879" y="1350487"/>
                </a:lnTo>
                <a:lnTo>
                  <a:pt x="2287377" y="1350455"/>
                </a:lnTo>
                <a:lnTo>
                  <a:pt x="2287971" y="1361805"/>
                </a:lnTo>
                <a:cubicBezTo>
                  <a:pt x="2287971" y="1367441"/>
                  <a:pt x="2287912" y="1373063"/>
                  <a:pt x="2286600" y="1378647"/>
                </a:cubicBezTo>
                <a:cubicBezTo>
                  <a:pt x="2286642" y="1409736"/>
                  <a:pt x="2284192" y="1440385"/>
                  <a:pt x="2279133" y="1470397"/>
                </a:cubicBezTo>
                <a:lnTo>
                  <a:pt x="2278595" y="1477021"/>
                </a:lnTo>
                <a:cubicBezTo>
                  <a:pt x="2278425" y="1477026"/>
                  <a:pt x="2278257" y="1477030"/>
                  <a:pt x="2278089" y="1477083"/>
                </a:cubicBezTo>
                <a:cubicBezTo>
                  <a:pt x="2227814" y="1827177"/>
                  <a:pt x="1946775" y="2105749"/>
                  <a:pt x="1587923" y="2164681"/>
                </a:cubicBezTo>
                <a:lnTo>
                  <a:pt x="1587807" y="2165820"/>
                </a:lnTo>
                <a:cubicBezTo>
                  <a:pt x="1582497" y="2166823"/>
                  <a:pt x="1577168" y="2167764"/>
                  <a:pt x="1571591" y="2167348"/>
                </a:cubicBezTo>
                <a:cubicBezTo>
                  <a:pt x="1540419" y="2172858"/>
                  <a:pt x="1508538" y="2175816"/>
                  <a:pt x="1476164" y="2176339"/>
                </a:cubicBezTo>
                <a:lnTo>
                  <a:pt x="1459046" y="2177952"/>
                </a:lnTo>
                <a:lnTo>
                  <a:pt x="1459020" y="2177461"/>
                </a:lnTo>
                <a:lnTo>
                  <a:pt x="1458521" y="2177494"/>
                </a:lnTo>
                <a:cubicBezTo>
                  <a:pt x="1457955" y="2173722"/>
                  <a:pt x="1457928" y="2169936"/>
                  <a:pt x="1457928" y="2166144"/>
                </a:cubicBezTo>
                <a:close/>
                <a:moveTo>
                  <a:pt x="1457928" y="3862969"/>
                </a:moveTo>
                <a:cubicBezTo>
                  <a:pt x="1457928" y="3857331"/>
                  <a:pt x="1457986" y="3851707"/>
                  <a:pt x="1459298" y="3846121"/>
                </a:cubicBezTo>
                <a:cubicBezTo>
                  <a:pt x="1459256" y="3815039"/>
                  <a:pt x="1461706" y="3784397"/>
                  <a:pt x="1466762" y="3754390"/>
                </a:cubicBezTo>
                <a:lnTo>
                  <a:pt x="1467303" y="3747753"/>
                </a:lnTo>
                <a:cubicBezTo>
                  <a:pt x="1467471" y="3747748"/>
                  <a:pt x="1467641" y="3747743"/>
                  <a:pt x="1467808" y="3747690"/>
                </a:cubicBezTo>
                <a:cubicBezTo>
                  <a:pt x="1518085" y="3397595"/>
                  <a:pt x="1799124" y="3119024"/>
                  <a:pt x="2157974" y="3060092"/>
                </a:cubicBezTo>
                <a:lnTo>
                  <a:pt x="2158091" y="3058953"/>
                </a:lnTo>
                <a:cubicBezTo>
                  <a:pt x="2163400" y="3057951"/>
                  <a:pt x="2168728" y="3057010"/>
                  <a:pt x="2174304" y="3057426"/>
                </a:cubicBezTo>
                <a:cubicBezTo>
                  <a:pt x="2205487" y="3051913"/>
                  <a:pt x="2237380" y="3048955"/>
                  <a:pt x="2269765" y="3048432"/>
                </a:cubicBezTo>
                <a:lnTo>
                  <a:pt x="2286853" y="3046822"/>
                </a:lnTo>
                <a:lnTo>
                  <a:pt x="2286879" y="3047312"/>
                </a:lnTo>
                <a:lnTo>
                  <a:pt x="2287377" y="3047280"/>
                </a:lnTo>
                <a:lnTo>
                  <a:pt x="2287971" y="3058630"/>
                </a:lnTo>
                <a:cubicBezTo>
                  <a:pt x="2287971" y="3064266"/>
                  <a:pt x="2287912" y="3069889"/>
                  <a:pt x="2286600" y="3075472"/>
                </a:cubicBezTo>
                <a:cubicBezTo>
                  <a:pt x="2286642" y="3106561"/>
                  <a:pt x="2284192" y="3137210"/>
                  <a:pt x="2279133" y="3167222"/>
                </a:cubicBezTo>
                <a:lnTo>
                  <a:pt x="2278595" y="3173846"/>
                </a:lnTo>
                <a:cubicBezTo>
                  <a:pt x="2278425" y="3173851"/>
                  <a:pt x="2278257" y="3173856"/>
                  <a:pt x="2278089" y="3173908"/>
                </a:cubicBezTo>
                <a:cubicBezTo>
                  <a:pt x="2227814" y="3524002"/>
                  <a:pt x="1946775" y="3802574"/>
                  <a:pt x="1587923" y="3861506"/>
                </a:cubicBezTo>
                <a:lnTo>
                  <a:pt x="1587807" y="3862645"/>
                </a:lnTo>
                <a:cubicBezTo>
                  <a:pt x="1582497" y="3863648"/>
                  <a:pt x="1577168" y="3864589"/>
                  <a:pt x="1571591" y="3864173"/>
                </a:cubicBezTo>
                <a:cubicBezTo>
                  <a:pt x="1540419" y="3869683"/>
                  <a:pt x="1508538" y="3872641"/>
                  <a:pt x="1476164" y="3873164"/>
                </a:cubicBezTo>
                <a:lnTo>
                  <a:pt x="1459046" y="3874777"/>
                </a:lnTo>
                <a:lnTo>
                  <a:pt x="1459020" y="3874286"/>
                </a:lnTo>
                <a:lnTo>
                  <a:pt x="1458521" y="3874319"/>
                </a:lnTo>
                <a:cubicBezTo>
                  <a:pt x="1457955" y="3870547"/>
                  <a:pt x="1457928" y="3866761"/>
                  <a:pt x="1457928" y="3862969"/>
                </a:cubicBezTo>
                <a:close/>
                <a:moveTo>
                  <a:pt x="750739" y="1181049"/>
                </a:moveTo>
                <a:cubicBezTo>
                  <a:pt x="1025929" y="1121906"/>
                  <a:pt x="1240772" y="907109"/>
                  <a:pt x="1294048" y="636203"/>
                </a:cubicBezTo>
                <a:cubicBezTo>
                  <a:pt x="1018858" y="695346"/>
                  <a:pt x="804014" y="910143"/>
                  <a:pt x="750739" y="1181049"/>
                </a:cubicBezTo>
                <a:close/>
                <a:moveTo>
                  <a:pt x="750739" y="1493690"/>
                </a:moveTo>
                <a:cubicBezTo>
                  <a:pt x="804015" y="1762469"/>
                  <a:pt x="1018858" y="1975579"/>
                  <a:pt x="1294048" y="2034258"/>
                </a:cubicBezTo>
                <a:cubicBezTo>
                  <a:pt x="1240773" y="1765479"/>
                  <a:pt x="1025929" y="1552369"/>
                  <a:pt x="750739" y="1493690"/>
                </a:cubicBezTo>
                <a:close/>
                <a:moveTo>
                  <a:pt x="750739" y="2877874"/>
                </a:moveTo>
                <a:cubicBezTo>
                  <a:pt x="1025929" y="2818731"/>
                  <a:pt x="1240772" y="2603934"/>
                  <a:pt x="1294048" y="2333028"/>
                </a:cubicBezTo>
                <a:cubicBezTo>
                  <a:pt x="1018858" y="2392171"/>
                  <a:pt x="804014" y="2606968"/>
                  <a:pt x="750739" y="2877874"/>
                </a:cubicBezTo>
                <a:close/>
                <a:moveTo>
                  <a:pt x="750739" y="3190516"/>
                </a:moveTo>
                <a:cubicBezTo>
                  <a:pt x="804015" y="3459294"/>
                  <a:pt x="1018858" y="3672404"/>
                  <a:pt x="1294048" y="3731083"/>
                </a:cubicBezTo>
                <a:cubicBezTo>
                  <a:pt x="1240773" y="3462304"/>
                  <a:pt x="1025929" y="3249194"/>
                  <a:pt x="750739" y="3190516"/>
                </a:cubicBezTo>
                <a:close/>
                <a:moveTo>
                  <a:pt x="718720" y="4305008"/>
                </a:moveTo>
                <a:lnTo>
                  <a:pt x="747165" y="4255797"/>
                </a:lnTo>
                <a:cubicBezTo>
                  <a:pt x="872402" y="4070062"/>
                  <a:pt x="1073359" y="3937139"/>
                  <a:pt x="1307418" y="3898397"/>
                </a:cubicBezTo>
                <a:lnTo>
                  <a:pt x="1307535" y="3897249"/>
                </a:lnTo>
                <a:cubicBezTo>
                  <a:pt x="1312844" y="3896239"/>
                  <a:pt x="1318172" y="3895291"/>
                  <a:pt x="1323748" y="3895710"/>
                </a:cubicBezTo>
                <a:cubicBezTo>
                  <a:pt x="1354931" y="3890153"/>
                  <a:pt x="1386824" y="3887172"/>
                  <a:pt x="1419209" y="3886645"/>
                </a:cubicBezTo>
                <a:lnTo>
                  <a:pt x="1436297" y="3885022"/>
                </a:lnTo>
                <a:lnTo>
                  <a:pt x="1436323" y="3885516"/>
                </a:lnTo>
                <a:lnTo>
                  <a:pt x="1436821" y="3885483"/>
                </a:lnTo>
                <a:lnTo>
                  <a:pt x="1437415" y="3896923"/>
                </a:lnTo>
                <a:cubicBezTo>
                  <a:pt x="1437415" y="3902604"/>
                  <a:pt x="1437356" y="3908271"/>
                  <a:pt x="1436044" y="3913899"/>
                </a:cubicBezTo>
                <a:cubicBezTo>
                  <a:pt x="1436086" y="3945234"/>
                  <a:pt x="1433636" y="3976125"/>
                  <a:pt x="1428577" y="4006375"/>
                </a:cubicBezTo>
                <a:lnTo>
                  <a:pt x="1428039" y="4013051"/>
                </a:lnTo>
                <a:cubicBezTo>
                  <a:pt x="1427869" y="4013056"/>
                  <a:pt x="1427701" y="4013061"/>
                  <a:pt x="1427533" y="4013114"/>
                </a:cubicBezTo>
                <a:cubicBezTo>
                  <a:pt x="1415351" y="4098618"/>
                  <a:pt x="1389619" y="4179889"/>
                  <a:pt x="1352416" y="4254710"/>
                </a:cubicBezTo>
                <a:lnTo>
                  <a:pt x="1322295" y="4305008"/>
                </a:lnTo>
                <a:lnTo>
                  <a:pt x="1168185" y="4305008"/>
                </a:lnTo>
                <a:lnTo>
                  <a:pt x="1194867" y="4271827"/>
                </a:lnTo>
                <a:cubicBezTo>
                  <a:pt x="1242622" y="4199373"/>
                  <a:pt x="1276801" y="4117553"/>
                  <a:pt x="1294048" y="4029853"/>
                </a:cubicBezTo>
                <a:cubicBezTo>
                  <a:pt x="1147796" y="4061285"/>
                  <a:pt x="1018589" y="4136681"/>
                  <a:pt x="921894" y="4241205"/>
                </a:cubicBezTo>
                <a:lnTo>
                  <a:pt x="869771" y="4305008"/>
                </a:lnTo>
                <a:close/>
                <a:moveTo>
                  <a:pt x="684209" y="0"/>
                </a:moveTo>
                <a:lnTo>
                  <a:pt x="832847" y="0"/>
                </a:lnTo>
                <a:lnTo>
                  <a:pt x="855075" y="44350"/>
                </a:lnTo>
                <a:cubicBezTo>
                  <a:pt x="954668" y="191053"/>
                  <a:pt x="1111009" y="298404"/>
                  <a:pt x="1294048" y="337433"/>
                </a:cubicBezTo>
                <a:cubicBezTo>
                  <a:pt x="1275123" y="241952"/>
                  <a:pt x="1235808" y="153496"/>
                  <a:pt x="1180541" y="76659"/>
                </a:cubicBezTo>
                <a:lnTo>
                  <a:pt x="1112313" y="0"/>
                </a:lnTo>
                <a:lnTo>
                  <a:pt x="1280688" y="0"/>
                </a:lnTo>
                <a:lnTo>
                  <a:pt x="1343322" y="96778"/>
                </a:lnTo>
                <a:cubicBezTo>
                  <a:pt x="1385443" y="175780"/>
                  <a:pt x="1414383" y="262463"/>
                  <a:pt x="1427534" y="354040"/>
                </a:cubicBezTo>
                <a:cubicBezTo>
                  <a:pt x="1427702" y="354093"/>
                  <a:pt x="1427871" y="354098"/>
                  <a:pt x="1428040" y="354102"/>
                </a:cubicBezTo>
                <a:lnTo>
                  <a:pt x="1428580" y="360740"/>
                </a:lnTo>
                <a:cubicBezTo>
                  <a:pt x="1433637" y="390746"/>
                  <a:pt x="1436086" y="421389"/>
                  <a:pt x="1436044" y="452471"/>
                </a:cubicBezTo>
                <a:cubicBezTo>
                  <a:pt x="1437356" y="458057"/>
                  <a:pt x="1437415" y="463681"/>
                  <a:pt x="1437415" y="469318"/>
                </a:cubicBezTo>
                <a:cubicBezTo>
                  <a:pt x="1437415" y="473111"/>
                  <a:pt x="1437388" y="476896"/>
                  <a:pt x="1436822" y="480669"/>
                </a:cubicBezTo>
                <a:lnTo>
                  <a:pt x="1436323" y="480636"/>
                </a:lnTo>
                <a:lnTo>
                  <a:pt x="1436297" y="481127"/>
                </a:lnTo>
                <a:lnTo>
                  <a:pt x="1419178" y="479514"/>
                </a:lnTo>
                <a:cubicBezTo>
                  <a:pt x="1386804" y="478991"/>
                  <a:pt x="1354924" y="476033"/>
                  <a:pt x="1323752" y="470523"/>
                </a:cubicBezTo>
                <a:cubicBezTo>
                  <a:pt x="1318175" y="470939"/>
                  <a:pt x="1312846" y="469998"/>
                  <a:pt x="1307535" y="468995"/>
                </a:cubicBezTo>
                <a:lnTo>
                  <a:pt x="1307419" y="467856"/>
                </a:lnTo>
                <a:cubicBezTo>
                  <a:pt x="1066014" y="428211"/>
                  <a:pt x="859822" y="289169"/>
                  <a:pt x="736048" y="95636"/>
                </a:cubicBezTo>
                <a:close/>
                <a:moveTo>
                  <a:pt x="607372" y="1313979"/>
                </a:moveTo>
                <a:cubicBezTo>
                  <a:pt x="607372" y="1308297"/>
                  <a:pt x="607430" y="1302628"/>
                  <a:pt x="608742" y="1296998"/>
                </a:cubicBezTo>
                <a:cubicBezTo>
                  <a:pt x="608700" y="1265670"/>
                  <a:pt x="611150" y="1234785"/>
                  <a:pt x="616206" y="1204541"/>
                </a:cubicBezTo>
                <a:lnTo>
                  <a:pt x="616747" y="1197851"/>
                </a:lnTo>
                <a:cubicBezTo>
                  <a:pt x="616915" y="1197846"/>
                  <a:pt x="617085" y="1197841"/>
                  <a:pt x="617252" y="1197788"/>
                </a:cubicBezTo>
                <a:cubicBezTo>
                  <a:pt x="667529" y="844922"/>
                  <a:pt x="948568" y="564145"/>
                  <a:pt x="1307418" y="504747"/>
                </a:cubicBezTo>
                <a:lnTo>
                  <a:pt x="1307535" y="503599"/>
                </a:lnTo>
                <a:cubicBezTo>
                  <a:pt x="1312844" y="502589"/>
                  <a:pt x="1318172" y="501641"/>
                  <a:pt x="1323748" y="502060"/>
                </a:cubicBezTo>
                <a:cubicBezTo>
                  <a:pt x="1354931" y="496503"/>
                  <a:pt x="1386824" y="493522"/>
                  <a:pt x="1419209" y="492995"/>
                </a:cubicBezTo>
                <a:lnTo>
                  <a:pt x="1436297" y="491372"/>
                </a:lnTo>
                <a:lnTo>
                  <a:pt x="1436323" y="491866"/>
                </a:lnTo>
                <a:lnTo>
                  <a:pt x="1436821" y="491833"/>
                </a:lnTo>
                <a:lnTo>
                  <a:pt x="1437415" y="503273"/>
                </a:lnTo>
                <a:cubicBezTo>
                  <a:pt x="1437415" y="508954"/>
                  <a:pt x="1437356" y="514621"/>
                  <a:pt x="1436044" y="520249"/>
                </a:cubicBezTo>
                <a:cubicBezTo>
                  <a:pt x="1436086" y="551584"/>
                  <a:pt x="1433636" y="582475"/>
                  <a:pt x="1428577" y="612725"/>
                </a:cubicBezTo>
                <a:lnTo>
                  <a:pt x="1428039" y="619401"/>
                </a:lnTo>
                <a:cubicBezTo>
                  <a:pt x="1427869" y="619406"/>
                  <a:pt x="1427701" y="619411"/>
                  <a:pt x="1427533" y="619464"/>
                </a:cubicBezTo>
                <a:cubicBezTo>
                  <a:pt x="1377258" y="972329"/>
                  <a:pt x="1096219" y="1253106"/>
                  <a:pt x="737367" y="1312505"/>
                </a:cubicBezTo>
                <a:lnTo>
                  <a:pt x="737251" y="1313653"/>
                </a:lnTo>
                <a:cubicBezTo>
                  <a:pt x="731941" y="1314664"/>
                  <a:pt x="726612" y="1315612"/>
                  <a:pt x="721035" y="1315193"/>
                </a:cubicBezTo>
                <a:cubicBezTo>
                  <a:pt x="689863" y="1320747"/>
                  <a:pt x="657982" y="1323728"/>
                  <a:pt x="625608" y="1324255"/>
                </a:cubicBezTo>
                <a:lnTo>
                  <a:pt x="608490" y="1325881"/>
                </a:lnTo>
                <a:lnTo>
                  <a:pt x="608464" y="1325386"/>
                </a:lnTo>
                <a:lnTo>
                  <a:pt x="607965" y="1325419"/>
                </a:lnTo>
                <a:cubicBezTo>
                  <a:pt x="607399" y="1321617"/>
                  <a:pt x="607372" y="1317801"/>
                  <a:pt x="607372" y="1313979"/>
                </a:cubicBezTo>
                <a:close/>
                <a:moveTo>
                  <a:pt x="607372" y="1361805"/>
                </a:moveTo>
                <a:lnTo>
                  <a:pt x="607966" y="1350455"/>
                </a:lnTo>
                <a:lnTo>
                  <a:pt x="608464" y="1350487"/>
                </a:lnTo>
                <a:lnTo>
                  <a:pt x="608490" y="1349997"/>
                </a:lnTo>
                <a:lnTo>
                  <a:pt x="625577" y="1351607"/>
                </a:lnTo>
                <a:cubicBezTo>
                  <a:pt x="657963" y="1352130"/>
                  <a:pt x="689855" y="1355088"/>
                  <a:pt x="721039" y="1360601"/>
                </a:cubicBezTo>
                <a:cubicBezTo>
                  <a:pt x="726615" y="1360185"/>
                  <a:pt x="731943" y="1361126"/>
                  <a:pt x="737251" y="1362128"/>
                </a:cubicBezTo>
                <a:lnTo>
                  <a:pt x="737368" y="1363267"/>
                </a:lnTo>
                <a:cubicBezTo>
                  <a:pt x="1096219" y="1422199"/>
                  <a:pt x="1377258" y="1700770"/>
                  <a:pt x="1427534" y="2050865"/>
                </a:cubicBezTo>
                <a:cubicBezTo>
                  <a:pt x="1427702" y="2050918"/>
                  <a:pt x="1427871" y="2050923"/>
                  <a:pt x="1428040" y="2050928"/>
                </a:cubicBezTo>
                <a:lnTo>
                  <a:pt x="1428580" y="2057565"/>
                </a:lnTo>
                <a:cubicBezTo>
                  <a:pt x="1433637" y="2087572"/>
                  <a:pt x="1436086" y="2118214"/>
                  <a:pt x="1436044" y="2149296"/>
                </a:cubicBezTo>
                <a:cubicBezTo>
                  <a:pt x="1437356" y="2154882"/>
                  <a:pt x="1437415" y="2160506"/>
                  <a:pt x="1437415" y="2166144"/>
                </a:cubicBezTo>
                <a:cubicBezTo>
                  <a:pt x="1437415" y="2169936"/>
                  <a:pt x="1437388" y="2173722"/>
                  <a:pt x="1436822" y="2177494"/>
                </a:cubicBezTo>
                <a:lnTo>
                  <a:pt x="1436323" y="2177461"/>
                </a:lnTo>
                <a:lnTo>
                  <a:pt x="1436297" y="2177952"/>
                </a:lnTo>
                <a:lnTo>
                  <a:pt x="1419178" y="2176339"/>
                </a:lnTo>
                <a:cubicBezTo>
                  <a:pt x="1386804" y="2175816"/>
                  <a:pt x="1354924" y="2172858"/>
                  <a:pt x="1323752" y="2167348"/>
                </a:cubicBezTo>
                <a:cubicBezTo>
                  <a:pt x="1318175" y="2167764"/>
                  <a:pt x="1312846" y="2166823"/>
                  <a:pt x="1307535" y="2165820"/>
                </a:cubicBezTo>
                <a:lnTo>
                  <a:pt x="1307419" y="2164681"/>
                </a:lnTo>
                <a:cubicBezTo>
                  <a:pt x="948568" y="2105749"/>
                  <a:pt x="667529" y="1827177"/>
                  <a:pt x="617253" y="1477083"/>
                </a:cubicBezTo>
                <a:cubicBezTo>
                  <a:pt x="617086" y="1477030"/>
                  <a:pt x="616917" y="1477026"/>
                  <a:pt x="616748" y="1477021"/>
                </a:cubicBezTo>
                <a:lnTo>
                  <a:pt x="616209" y="1470397"/>
                </a:lnTo>
                <a:cubicBezTo>
                  <a:pt x="611151" y="1440385"/>
                  <a:pt x="608700" y="1409736"/>
                  <a:pt x="608742" y="1378647"/>
                </a:cubicBezTo>
                <a:cubicBezTo>
                  <a:pt x="607430" y="1373063"/>
                  <a:pt x="607372" y="1367441"/>
                  <a:pt x="607372" y="1361805"/>
                </a:cubicBezTo>
                <a:close/>
                <a:moveTo>
                  <a:pt x="607372" y="3010804"/>
                </a:moveTo>
                <a:cubicBezTo>
                  <a:pt x="607372" y="3005122"/>
                  <a:pt x="607430" y="2999453"/>
                  <a:pt x="608742" y="2993823"/>
                </a:cubicBezTo>
                <a:cubicBezTo>
                  <a:pt x="608700" y="2962495"/>
                  <a:pt x="611150" y="2931610"/>
                  <a:pt x="616206" y="2901366"/>
                </a:cubicBezTo>
                <a:lnTo>
                  <a:pt x="616747" y="2894676"/>
                </a:lnTo>
                <a:cubicBezTo>
                  <a:pt x="616915" y="2894671"/>
                  <a:pt x="617085" y="2894666"/>
                  <a:pt x="617252" y="2894613"/>
                </a:cubicBezTo>
                <a:cubicBezTo>
                  <a:pt x="667529" y="2541747"/>
                  <a:pt x="948568" y="2260970"/>
                  <a:pt x="1307418" y="2201572"/>
                </a:cubicBezTo>
                <a:lnTo>
                  <a:pt x="1307535" y="2200424"/>
                </a:lnTo>
                <a:cubicBezTo>
                  <a:pt x="1312844" y="2199414"/>
                  <a:pt x="1318172" y="2198466"/>
                  <a:pt x="1323748" y="2198885"/>
                </a:cubicBezTo>
                <a:cubicBezTo>
                  <a:pt x="1354931" y="2193328"/>
                  <a:pt x="1386824" y="2190347"/>
                  <a:pt x="1419209" y="2189820"/>
                </a:cubicBezTo>
                <a:lnTo>
                  <a:pt x="1436297" y="2188197"/>
                </a:lnTo>
                <a:lnTo>
                  <a:pt x="1436323" y="2188691"/>
                </a:lnTo>
                <a:lnTo>
                  <a:pt x="1436821" y="2188658"/>
                </a:lnTo>
                <a:lnTo>
                  <a:pt x="1437415" y="2200098"/>
                </a:lnTo>
                <a:cubicBezTo>
                  <a:pt x="1437415" y="2205779"/>
                  <a:pt x="1437356" y="2211446"/>
                  <a:pt x="1436044" y="2217074"/>
                </a:cubicBezTo>
                <a:cubicBezTo>
                  <a:pt x="1436086" y="2248409"/>
                  <a:pt x="1433636" y="2279300"/>
                  <a:pt x="1428577" y="2309550"/>
                </a:cubicBezTo>
                <a:lnTo>
                  <a:pt x="1428039" y="2316226"/>
                </a:lnTo>
                <a:cubicBezTo>
                  <a:pt x="1427869" y="2316231"/>
                  <a:pt x="1427701" y="2316236"/>
                  <a:pt x="1427533" y="2316289"/>
                </a:cubicBezTo>
                <a:cubicBezTo>
                  <a:pt x="1377258" y="2669154"/>
                  <a:pt x="1096219" y="2949931"/>
                  <a:pt x="737367" y="3009330"/>
                </a:cubicBezTo>
                <a:lnTo>
                  <a:pt x="737251" y="3010478"/>
                </a:lnTo>
                <a:cubicBezTo>
                  <a:pt x="731941" y="3011489"/>
                  <a:pt x="726612" y="3012437"/>
                  <a:pt x="721035" y="3012018"/>
                </a:cubicBezTo>
                <a:cubicBezTo>
                  <a:pt x="689863" y="3017572"/>
                  <a:pt x="657982" y="3020553"/>
                  <a:pt x="625608" y="3021080"/>
                </a:cubicBezTo>
                <a:lnTo>
                  <a:pt x="608490" y="3022706"/>
                </a:lnTo>
                <a:lnTo>
                  <a:pt x="608464" y="3022211"/>
                </a:lnTo>
                <a:lnTo>
                  <a:pt x="607965" y="3022244"/>
                </a:lnTo>
                <a:cubicBezTo>
                  <a:pt x="607399" y="3018442"/>
                  <a:pt x="607372" y="3014626"/>
                  <a:pt x="607372" y="3010804"/>
                </a:cubicBezTo>
                <a:close/>
                <a:moveTo>
                  <a:pt x="607372" y="3058630"/>
                </a:moveTo>
                <a:lnTo>
                  <a:pt x="607966" y="3047280"/>
                </a:lnTo>
                <a:lnTo>
                  <a:pt x="608464" y="3047312"/>
                </a:lnTo>
                <a:lnTo>
                  <a:pt x="608490" y="3046822"/>
                </a:lnTo>
                <a:lnTo>
                  <a:pt x="625577" y="3048432"/>
                </a:lnTo>
                <a:cubicBezTo>
                  <a:pt x="657963" y="3048955"/>
                  <a:pt x="689855" y="3051913"/>
                  <a:pt x="721039" y="3057426"/>
                </a:cubicBezTo>
                <a:cubicBezTo>
                  <a:pt x="726615" y="3057010"/>
                  <a:pt x="731943" y="3057951"/>
                  <a:pt x="737251" y="3058953"/>
                </a:cubicBezTo>
                <a:lnTo>
                  <a:pt x="737368" y="3060092"/>
                </a:lnTo>
                <a:cubicBezTo>
                  <a:pt x="1096219" y="3119024"/>
                  <a:pt x="1377258" y="3397595"/>
                  <a:pt x="1427534" y="3747690"/>
                </a:cubicBezTo>
                <a:cubicBezTo>
                  <a:pt x="1427702" y="3747743"/>
                  <a:pt x="1427871" y="3747748"/>
                  <a:pt x="1428040" y="3747753"/>
                </a:cubicBezTo>
                <a:lnTo>
                  <a:pt x="1428580" y="3754390"/>
                </a:lnTo>
                <a:cubicBezTo>
                  <a:pt x="1433637" y="3784397"/>
                  <a:pt x="1436086" y="3815039"/>
                  <a:pt x="1436044" y="3846121"/>
                </a:cubicBezTo>
                <a:cubicBezTo>
                  <a:pt x="1437356" y="3851707"/>
                  <a:pt x="1437415" y="3857331"/>
                  <a:pt x="1437415" y="3862969"/>
                </a:cubicBezTo>
                <a:cubicBezTo>
                  <a:pt x="1437415" y="3866761"/>
                  <a:pt x="1437388" y="3870547"/>
                  <a:pt x="1436822" y="3874319"/>
                </a:cubicBezTo>
                <a:lnTo>
                  <a:pt x="1436323" y="3874286"/>
                </a:lnTo>
                <a:lnTo>
                  <a:pt x="1436297" y="3874777"/>
                </a:lnTo>
                <a:lnTo>
                  <a:pt x="1419178" y="3873164"/>
                </a:lnTo>
                <a:cubicBezTo>
                  <a:pt x="1386804" y="3872641"/>
                  <a:pt x="1354924" y="3869683"/>
                  <a:pt x="1323752" y="3864173"/>
                </a:cubicBezTo>
                <a:cubicBezTo>
                  <a:pt x="1318175" y="3864589"/>
                  <a:pt x="1312846" y="3863648"/>
                  <a:pt x="1307535" y="3862645"/>
                </a:cubicBezTo>
                <a:lnTo>
                  <a:pt x="1307419" y="3861506"/>
                </a:lnTo>
                <a:cubicBezTo>
                  <a:pt x="948568" y="3802574"/>
                  <a:pt x="667529" y="3524002"/>
                  <a:pt x="617253" y="3173908"/>
                </a:cubicBezTo>
                <a:cubicBezTo>
                  <a:pt x="617086" y="3173856"/>
                  <a:pt x="616917" y="3173851"/>
                  <a:pt x="616748" y="3173846"/>
                </a:cubicBezTo>
                <a:lnTo>
                  <a:pt x="616209" y="3167222"/>
                </a:lnTo>
                <a:cubicBezTo>
                  <a:pt x="611151" y="3137210"/>
                  <a:pt x="608700" y="3106561"/>
                  <a:pt x="608742" y="3075472"/>
                </a:cubicBezTo>
                <a:cubicBezTo>
                  <a:pt x="607430" y="3069889"/>
                  <a:pt x="607372" y="3064266"/>
                  <a:pt x="607372" y="3058630"/>
                </a:cubicBezTo>
                <a:close/>
                <a:moveTo>
                  <a:pt x="0" y="116373"/>
                </a:moveTo>
                <a:lnTo>
                  <a:pt x="0" y="0"/>
                </a:lnTo>
                <a:lnTo>
                  <a:pt x="90880" y="0"/>
                </a:lnTo>
                <a:lnTo>
                  <a:pt x="22652" y="76659"/>
                </a:lnTo>
                <a:close/>
                <a:moveTo>
                  <a:pt x="0" y="443121"/>
                </a:moveTo>
                <a:lnTo>
                  <a:pt x="0" y="311637"/>
                </a:lnTo>
                <a:lnTo>
                  <a:pt x="82171" y="276703"/>
                </a:lnTo>
                <a:cubicBezTo>
                  <a:pt x="190106" y="222464"/>
                  <a:pt x="281723" y="142152"/>
                  <a:pt x="348118" y="44350"/>
                </a:cubicBezTo>
                <a:lnTo>
                  <a:pt x="370347" y="0"/>
                </a:lnTo>
                <a:lnTo>
                  <a:pt x="518984" y="0"/>
                </a:lnTo>
                <a:lnTo>
                  <a:pt x="467145" y="95636"/>
                </a:lnTo>
                <a:cubicBezTo>
                  <a:pt x="364000" y="256913"/>
                  <a:pt x="203621" y="380350"/>
                  <a:pt x="13323" y="439959"/>
                </a:cubicBezTo>
                <a:close/>
                <a:moveTo>
                  <a:pt x="0" y="1070142"/>
                </a:moveTo>
                <a:lnTo>
                  <a:pt x="0" y="862064"/>
                </a:lnTo>
                <a:lnTo>
                  <a:pt x="31905" y="912052"/>
                </a:lnTo>
                <a:cubicBezTo>
                  <a:pt x="132041" y="1046318"/>
                  <a:pt x="280461" y="1144085"/>
                  <a:pt x="452455" y="1181049"/>
                </a:cubicBezTo>
                <a:cubicBezTo>
                  <a:pt x="405840" y="944006"/>
                  <a:pt x="235523" y="749922"/>
                  <a:pt x="9316" y="665484"/>
                </a:cubicBezTo>
                <a:lnTo>
                  <a:pt x="0" y="662760"/>
                </a:lnTo>
                <a:lnTo>
                  <a:pt x="0" y="530567"/>
                </a:lnTo>
                <a:lnTo>
                  <a:pt x="26399" y="537107"/>
                </a:lnTo>
                <a:cubicBezTo>
                  <a:pt x="321280" y="635466"/>
                  <a:pt x="541950" y="889030"/>
                  <a:pt x="585941" y="1197788"/>
                </a:cubicBezTo>
                <a:cubicBezTo>
                  <a:pt x="586109" y="1197841"/>
                  <a:pt x="586278" y="1197846"/>
                  <a:pt x="586447" y="1197851"/>
                </a:cubicBezTo>
                <a:lnTo>
                  <a:pt x="586987" y="1204541"/>
                </a:lnTo>
                <a:cubicBezTo>
                  <a:pt x="592044" y="1234785"/>
                  <a:pt x="594493" y="1265670"/>
                  <a:pt x="594451" y="1296998"/>
                </a:cubicBezTo>
                <a:cubicBezTo>
                  <a:pt x="595763" y="1302628"/>
                  <a:pt x="595822" y="1308297"/>
                  <a:pt x="595822" y="1313979"/>
                </a:cubicBezTo>
                <a:cubicBezTo>
                  <a:pt x="595822" y="1317801"/>
                  <a:pt x="595795" y="1321617"/>
                  <a:pt x="595229" y="1325419"/>
                </a:cubicBezTo>
                <a:lnTo>
                  <a:pt x="594730" y="1325386"/>
                </a:lnTo>
                <a:lnTo>
                  <a:pt x="594704" y="1325881"/>
                </a:lnTo>
                <a:lnTo>
                  <a:pt x="577585" y="1324255"/>
                </a:lnTo>
                <a:cubicBezTo>
                  <a:pt x="545211" y="1323728"/>
                  <a:pt x="513331" y="1320747"/>
                  <a:pt x="482159" y="1315193"/>
                </a:cubicBezTo>
                <a:cubicBezTo>
                  <a:pt x="476582" y="1315612"/>
                  <a:pt x="471253" y="1314664"/>
                  <a:pt x="465942" y="1313653"/>
                </a:cubicBezTo>
                <a:lnTo>
                  <a:pt x="465826" y="1312505"/>
                </a:lnTo>
                <a:cubicBezTo>
                  <a:pt x="286401" y="1282806"/>
                  <a:pt x="126428" y="1197762"/>
                  <a:pt x="5028" y="1076034"/>
                </a:cubicBezTo>
                <a:close/>
                <a:moveTo>
                  <a:pt x="0" y="2139063"/>
                </a:moveTo>
                <a:lnTo>
                  <a:pt x="0" y="2007909"/>
                </a:lnTo>
                <a:lnTo>
                  <a:pt x="9314" y="2005207"/>
                </a:lnTo>
                <a:cubicBezTo>
                  <a:pt x="235521" y="1921432"/>
                  <a:pt x="405837" y="1728872"/>
                  <a:pt x="452453" y="1493690"/>
                </a:cubicBezTo>
                <a:cubicBezTo>
                  <a:pt x="280459" y="1530364"/>
                  <a:pt x="132038" y="1627363"/>
                  <a:pt x="31903" y="1760575"/>
                </a:cubicBezTo>
                <a:lnTo>
                  <a:pt x="0" y="1810167"/>
                </a:lnTo>
                <a:lnTo>
                  <a:pt x="0" y="1603724"/>
                </a:lnTo>
                <a:lnTo>
                  <a:pt x="5025" y="1597880"/>
                </a:lnTo>
                <a:cubicBezTo>
                  <a:pt x="126426" y="1477109"/>
                  <a:pt x="286398" y="1392733"/>
                  <a:pt x="465823" y="1363267"/>
                </a:cubicBezTo>
                <a:lnTo>
                  <a:pt x="465940" y="1362128"/>
                </a:lnTo>
                <a:cubicBezTo>
                  <a:pt x="471249" y="1361126"/>
                  <a:pt x="476577" y="1360185"/>
                  <a:pt x="482153" y="1360601"/>
                </a:cubicBezTo>
                <a:cubicBezTo>
                  <a:pt x="513336" y="1355088"/>
                  <a:pt x="545229" y="1352130"/>
                  <a:pt x="577614" y="1351607"/>
                </a:cubicBezTo>
                <a:lnTo>
                  <a:pt x="594702" y="1349997"/>
                </a:lnTo>
                <a:lnTo>
                  <a:pt x="594728" y="1350487"/>
                </a:lnTo>
                <a:lnTo>
                  <a:pt x="595226" y="1350455"/>
                </a:lnTo>
                <a:lnTo>
                  <a:pt x="595820" y="1361805"/>
                </a:lnTo>
                <a:cubicBezTo>
                  <a:pt x="595820" y="1367441"/>
                  <a:pt x="595761" y="1373063"/>
                  <a:pt x="594449" y="1378647"/>
                </a:cubicBezTo>
                <a:cubicBezTo>
                  <a:pt x="594491" y="1409736"/>
                  <a:pt x="592041" y="1440385"/>
                  <a:pt x="586982" y="1470397"/>
                </a:cubicBezTo>
                <a:lnTo>
                  <a:pt x="586444" y="1477021"/>
                </a:lnTo>
                <a:cubicBezTo>
                  <a:pt x="586274" y="1477026"/>
                  <a:pt x="586106" y="1477030"/>
                  <a:pt x="585938" y="1477083"/>
                </a:cubicBezTo>
                <a:cubicBezTo>
                  <a:pt x="541948" y="1783415"/>
                  <a:pt x="321278" y="2034989"/>
                  <a:pt x="26396" y="2132575"/>
                </a:cubicBezTo>
                <a:close/>
                <a:moveTo>
                  <a:pt x="0" y="2766967"/>
                </a:moveTo>
                <a:lnTo>
                  <a:pt x="0" y="2558889"/>
                </a:lnTo>
                <a:lnTo>
                  <a:pt x="31905" y="2608877"/>
                </a:lnTo>
                <a:cubicBezTo>
                  <a:pt x="132041" y="2743143"/>
                  <a:pt x="280461" y="2840910"/>
                  <a:pt x="452455" y="2877874"/>
                </a:cubicBezTo>
                <a:cubicBezTo>
                  <a:pt x="405840" y="2640831"/>
                  <a:pt x="235523" y="2446747"/>
                  <a:pt x="9316" y="2362309"/>
                </a:cubicBezTo>
                <a:lnTo>
                  <a:pt x="0" y="2359585"/>
                </a:lnTo>
                <a:lnTo>
                  <a:pt x="0" y="2227392"/>
                </a:lnTo>
                <a:lnTo>
                  <a:pt x="26399" y="2233932"/>
                </a:lnTo>
                <a:cubicBezTo>
                  <a:pt x="321280" y="2332291"/>
                  <a:pt x="541950" y="2585855"/>
                  <a:pt x="585941" y="2894613"/>
                </a:cubicBezTo>
                <a:cubicBezTo>
                  <a:pt x="586109" y="2894666"/>
                  <a:pt x="586278" y="2894671"/>
                  <a:pt x="586447" y="2894676"/>
                </a:cubicBezTo>
                <a:lnTo>
                  <a:pt x="586987" y="2901366"/>
                </a:lnTo>
                <a:cubicBezTo>
                  <a:pt x="592044" y="2931610"/>
                  <a:pt x="594493" y="2962495"/>
                  <a:pt x="594451" y="2993823"/>
                </a:cubicBezTo>
                <a:cubicBezTo>
                  <a:pt x="595763" y="2999453"/>
                  <a:pt x="595822" y="3005122"/>
                  <a:pt x="595822" y="3010804"/>
                </a:cubicBezTo>
                <a:cubicBezTo>
                  <a:pt x="595822" y="3014626"/>
                  <a:pt x="595795" y="3018442"/>
                  <a:pt x="595229" y="3022244"/>
                </a:cubicBezTo>
                <a:lnTo>
                  <a:pt x="594730" y="3022211"/>
                </a:lnTo>
                <a:lnTo>
                  <a:pt x="594704" y="3022706"/>
                </a:lnTo>
                <a:lnTo>
                  <a:pt x="577585" y="3021080"/>
                </a:lnTo>
                <a:cubicBezTo>
                  <a:pt x="545211" y="3020553"/>
                  <a:pt x="513331" y="3017572"/>
                  <a:pt x="482159" y="3012018"/>
                </a:cubicBezTo>
                <a:cubicBezTo>
                  <a:pt x="476582" y="3012437"/>
                  <a:pt x="471253" y="3011489"/>
                  <a:pt x="465942" y="3010478"/>
                </a:cubicBezTo>
                <a:lnTo>
                  <a:pt x="465826" y="3009330"/>
                </a:lnTo>
                <a:cubicBezTo>
                  <a:pt x="286401" y="2979630"/>
                  <a:pt x="126428" y="2894586"/>
                  <a:pt x="5028" y="2772859"/>
                </a:cubicBezTo>
                <a:close/>
                <a:moveTo>
                  <a:pt x="0" y="3835888"/>
                </a:moveTo>
                <a:lnTo>
                  <a:pt x="0" y="3704734"/>
                </a:lnTo>
                <a:lnTo>
                  <a:pt x="9314" y="3702032"/>
                </a:lnTo>
                <a:cubicBezTo>
                  <a:pt x="235521" y="3618257"/>
                  <a:pt x="405837" y="3425697"/>
                  <a:pt x="452453" y="3190516"/>
                </a:cubicBezTo>
                <a:cubicBezTo>
                  <a:pt x="280459" y="3227190"/>
                  <a:pt x="132038" y="3324188"/>
                  <a:pt x="31903" y="3457400"/>
                </a:cubicBezTo>
                <a:lnTo>
                  <a:pt x="0" y="3506992"/>
                </a:lnTo>
                <a:lnTo>
                  <a:pt x="0" y="3300549"/>
                </a:lnTo>
                <a:lnTo>
                  <a:pt x="5025" y="3294705"/>
                </a:lnTo>
                <a:cubicBezTo>
                  <a:pt x="126426" y="3173934"/>
                  <a:pt x="286398" y="3089558"/>
                  <a:pt x="465823" y="3060092"/>
                </a:cubicBezTo>
                <a:lnTo>
                  <a:pt x="465940" y="3058953"/>
                </a:lnTo>
                <a:cubicBezTo>
                  <a:pt x="471249" y="3057951"/>
                  <a:pt x="476577" y="3057010"/>
                  <a:pt x="482153" y="3057426"/>
                </a:cubicBezTo>
                <a:cubicBezTo>
                  <a:pt x="513336" y="3051913"/>
                  <a:pt x="545229" y="3048955"/>
                  <a:pt x="577614" y="3048432"/>
                </a:cubicBezTo>
                <a:lnTo>
                  <a:pt x="594702" y="3046822"/>
                </a:lnTo>
                <a:lnTo>
                  <a:pt x="594728" y="3047312"/>
                </a:lnTo>
                <a:lnTo>
                  <a:pt x="595226" y="3047280"/>
                </a:lnTo>
                <a:lnTo>
                  <a:pt x="595820" y="3058630"/>
                </a:lnTo>
                <a:cubicBezTo>
                  <a:pt x="595820" y="3064266"/>
                  <a:pt x="595761" y="3069889"/>
                  <a:pt x="594449" y="3075472"/>
                </a:cubicBezTo>
                <a:cubicBezTo>
                  <a:pt x="594491" y="3106561"/>
                  <a:pt x="592041" y="3137210"/>
                  <a:pt x="586982" y="3167222"/>
                </a:cubicBezTo>
                <a:lnTo>
                  <a:pt x="586444" y="3173846"/>
                </a:lnTo>
                <a:cubicBezTo>
                  <a:pt x="586274" y="3173851"/>
                  <a:pt x="586106" y="3173856"/>
                  <a:pt x="585938" y="3173908"/>
                </a:cubicBezTo>
                <a:cubicBezTo>
                  <a:pt x="541948" y="3480240"/>
                  <a:pt x="321278" y="3731813"/>
                  <a:pt x="26396" y="3829400"/>
                </a:cubicBezTo>
                <a:close/>
                <a:moveTo>
                  <a:pt x="0" y="4056079"/>
                </a:moveTo>
                <a:lnTo>
                  <a:pt x="0" y="3923091"/>
                </a:lnTo>
                <a:lnTo>
                  <a:pt x="9850" y="3925425"/>
                </a:lnTo>
                <a:cubicBezTo>
                  <a:pt x="194718" y="3982914"/>
                  <a:pt x="351664" y="4101018"/>
                  <a:pt x="456028" y="4255797"/>
                </a:cubicBezTo>
                <a:lnTo>
                  <a:pt x="484473" y="4305008"/>
                </a:lnTo>
                <a:lnTo>
                  <a:pt x="333423" y="4305008"/>
                </a:lnTo>
                <a:lnTo>
                  <a:pt x="281300" y="4241205"/>
                </a:lnTo>
                <a:cubicBezTo>
                  <a:pt x="223282" y="4178491"/>
                  <a:pt x="153561" y="4126262"/>
                  <a:pt x="75476" y="4087725"/>
                </a:cubicBezTo>
                <a:close/>
                <a:moveTo>
                  <a:pt x="0" y="4305008"/>
                </a:moveTo>
                <a:lnTo>
                  <a:pt x="0" y="4256099"/>
                </a:lnTo>
                <a:lnTo>
                  <a:pt x="8327" y="4271827"/>
                </a:lnTo>
                <a:lnTo>
                  <a:pt x="35009" y="430500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B26E892-1320-40AA-9CA1-246721C187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28592" y="620720"/>
            <a:ext cx="7323231" cy="55931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A11A1F-23B9-4320-CF1A-6F28A1D7C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3224" y="1105352"/>
            <a:ext cx="6353967" cy="25001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b="1" i="0" dirty="0">
                <a:solidFill>
                  <a:srgbClr val="FFFFFF"/>
                </a:solidFill>
                <a:effectLst/>
              </a:rPr>
              <a:t>Partial Volume Averaging Artifact:</a:t>
            </a:r>
            <a:endParaRPr lang="en-US" sz="4800" dirty="0">
              <a:solidFill>
                <a:srgbClr val="FFFFFF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D0A3F1-A525-E7E9-073D-667DF8EAC4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25318" y="4297556"/>
            <a:ext cx="7323215" cy="1939074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000" b="1" i="0" dirty="0">
                <a:solidFill>
                  <a:srgbClr val="FFC000"/>
                </a:solidFill>
                <a:effectLst/>
              </a:rPr>
              <a:t>Differentiating from Pathology:</a:t>
            </a:r>
            <a:endParaRPr lang="en-US" sz="2000" b="0" i="0" dirty="0">
              <a:solidFill>
                <a:srgbClr val="FFC000"/>
              </a:solidFill>
              <a:effectLst/>
            </a:endParaRPr>
          </a:p>
          <a:p>
            <a:pPr marL="800100" lvl="2" indent="-342900">
              <a:spcBef>
                <a:spcPts val="0"/>
              </a:spcBef>
              <a:spcAft>
                <a:spcPts val="20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Char char="v"/>
            </a:pPr>
            <a:r>
              <a:rPr lang="en-US" sz="2000" b="1" i="0" dirty="0">
                <a:solidFill>
                  <a:srgbClr val="FFC000"/>
                </a:solidFill>
                <a:effectLst/>
              </a:rPr>
              <a:t>Use Thinner Slices</a:t>
            </a:r>
            <a:endParaRPr lang="en-US" sz="2000" b="1" dirty="0">
              <a:solidFill>
                <a:srgbClr val="FFC000"/>
              </a:solidFill>
            </a:endParaRPr>
          </a:p>
          <a:p>
            <a:pPr marL="800100" lvl="2" indent="-342900">
              <a:spcBef>
                <a:spcPts val="0"/>
              </a:spcBef>
              <a:spcAft>
                <a:spcPts val="20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Char char="v"/>
            </a:pPr>
            <a:r>
              <a:rPr lang="en-US" sz="2000" b="1" i="0" dirty="0">
                <a:solidFill>
                  <a:srgbClr val="FFC000"/>
                </a:solidFill>
                <a:effectLst/>
              </a:rPr>
              <a:t>Multiplanar Reformation (MPR):</a:t>
            </a:r>
            <a:r>
              <a:rPr lang="en-US" sz="2000" b="0" i="0" dirty="0">
                <a:solidFill>
                  <a:srgbClr val="FFC000"/>
                </a:solidFill>
                <a:effectLst/>
              </a:rPr>
              <a:t> </a:t>
            </a:r>
            <a:r>
              <a:rPr lang="en-US" sz="2000" b="0" i="0" dirty="0">
                <a:solidFill>
                  <a:srgbClr val="FFFFFF"/>
                </a:solidFill>
                <a:effectLst/>
              </a:rPr>
              <a:t>Viewing the area in sagittal or coronal planes will clarify the anatomical origin (junction of two tissues).</a:t>
            </a:r>
          </a:p>
          <a:p>
            <a:pPr>
              <a:lnSpc>
                <a:spcPct val="90000"/>
              </a:lnSpc>
            </a:pPr>
            <a:endParaRPr lang="en-US" sz="1500" dirty="0">
              <a:solidFill>
                <a:srgbClr val="FFFFFF"/>
              </a:solidFill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9A1F79C-E4D1-4AAE-BA11-3A0900525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842932" y="4214336"/>
            <a:ext cx="5120640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C170DF7D-4686-4BD5-A9CD-C896492846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64000" y="-2"/>
            <a:ext cx="164592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55CD3D-AEE3-BD9E-EA5D-5EB8AAC28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kern="120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rPr>
              <a:pPr>
                <a:spcAft>
                  <a:spcPts val="600"/>
                </a:spcAft>
              </a:pPr>
              <a:t>24</a:t>
            </a:fld>
            <a:endParaRPr lang="en-US" kern="1200" noProof="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02877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E69B46-F6F1-8CD5-E9F2-9FBB340E0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25</a:t>
            </a:fld>
            <a:endParaRPr lang="en-US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B005DE-7BD9-3E25-D9BB-8C9D8C638828}"/>
              </a:ext>
            </a:extLst>
          </p:cNvPr>
          <p:cNvSpPr txBox="1"/>
          <p:nvPr/>
        </p:nvSpPr>
        <p:spPr>
          <a:xfrm>
            <a:off x="38793" y="1030778"/>
            <a:ext cx="9714807" cy="615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1" dirty="0">
                <a:solidFill>
                  <a:schemeClr val="bg1"/>
                </a:solidFill>
              </a:rPr>
              <a:t>General Strategy for Differentiating Artifact from Pathology in the ER:</a:t>
            </a:r>
          </a:p>
          <a:p>
            <a:endParaRPr lang="en-US" sz="2000" dirty="0">
              <a:solidFill>
                <a:schemeClr val="bg1"/>
              </a:solidFill>
            </a:endParaRPr>
          </a:p>
          <a:p>
            <a:r>
              <a:rPr lang="en-US" sz="2200" dirty="0">
                <a:solidFill>
                  <a:schemeClr val="bg1"/>
                </a:solidFill>
              </a:rPr>
              <a:t>Clinical Correlation is King: Always ask, "Does this finding fit the patient's clinical picture?"</a:t>
            </a:r>
          </a:p>
          <a:p>
            <a:endParaRPr lang="en-US" sz="2200" dirty="0">
              <a:solidFill>
                <a:schemeClr val="bg1"/>
              </a:solidFill>
            </a:endParaRPr>
          </a:p>
          <a:p>
            <a:r>
              <a:rPr lang="en-US" sz="2200" dirty="0">
                <a:solidFill>
                  <a:schemeClr val="bg1"/>
                </a:solidFill>
              </a:rPr>
              <a:t>Multiplanar/Modality Correlation</a:t>
            </a:r>
          </a:p>
          <a:p>
            <a:endParaRPr lang="en-US" sz="2200" dirty="0">
              <a:solidFill>
                <a:schemeClr val="bg1"/>
              </a:solidFill>
            </a:endParaRPr>
          </a:p>
          <a:p>
            <a:r>
              <a:rPr lang="en-US" sz="2200" dirty="0">
                <a:solidFill>
                  <a:schemeClr val="bg1"/>
                </a:solidFill>
              </a:rPr>
              <a:t>Adjust Window/Level Settings: Many artifacts (especially metal) are exaggerated on narrow "bone" or "brain" windows. Reviewing on a wider "soft tissue" or "lung" window can reveal the truth.</a:t>
            </a:r>
          </a:p>
          <a:p>
            <a:endParaRPr lang="en-US" sz="2200" dirty="0">
              <a:solidFill>
                <a:schemeClr val="bg1"/>
              </a:solidFill>
            </a:endParaRPr>
          </a:p>
          <a:p>
            <a:r>
              <a:rPr lang="en-US" sz="2200" dirty="0">
                <a:solidFill>
                  <a:schemeClr val="bg1"/>
                </a:solidFill>
              </a:rPr>
              <a:t>Look for a "True" Finding: Actively search for a definitive secondary sign of pathology. For example, to confirm a pneumothorax, look for the deep sulcus sign on the supine film.</a:t>
            </a:r>
          </a:p>
          <a:p>
            <a:endParaRPr lang="en-US" sz="2200" dirty="0">
              <a:solidFill>
                <a:schemeClr val="bg1"/>
              </a:solidFill>
            </a:endParaRPr>
          </a:p>
          <a:p>
            <a:r>
              <a:rPr lang="en-US" sz="2200" dirty="0">
                <a:solidFill>
                  <a:schemeClr val="bg1"/>
                </a:solidFill>
              </a:rPr>
              <a:t>When in Doubt, State the Doubt</a:t>
            </a:r>
          </a:p>
          <a:p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1210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74EAB03-AE26-1065-2230-1D998BE47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661" y="2697416"/>
            <a:ext cx="3200677" cy="146316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F7CD2F-56B1-500C-223F-6B30842CB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26</a:t>
            </a:fld>
            <a:endParaRPr lang="en-US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5334BF-1C6E-B46B-6026-79FAEF03A55C}"/>
              </a:ext>
            </a:extLst>
          </p:cNvPr>
          <p:cNvSpPr txBox="1"/>
          <p:nvPr/>
        </p:nvSpPr>
        <p:spPr>
          <a:xfrm>
            <a:off x="238297" y="1479663"/>
            <a:ext cx="8678487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i="1" dirty="0">
                <a:solidFill>
                  <a:schemeClr val="bg1"/>
                </a:solidFill>
              </a:rPr>
              <a:t>Take-Home Message for Students:</a:t>
            </a:r>
          </a:p>
          <a:p>
            <a:pPr algn="ctr"/>
            <a:endParaRPr lang="en-US" sz="3200" b="1" i="1" dirty="0">
              <a:solidFill>
                <a:schemeClr val="bg1"/>
              </a:solidFill>
            </a:endParaRPr>
          </a:p>
          <a:p>
            <a:pPr algn="ctr"/>
            <a:endParaRPr lang="en-US" sz="3200" b="1" i="1" dirty="0">
              <a:solidFill>
                <a:schemeClr val="bg1"/>
              </a:solidFill>
            </a:endParaRPr>
          </a:p>
          <a:p>
            <a:r>
              <a:rPr lang="en-US" sz="3200" dirty="0"/>
              <a:t> </a:t>
            </a:r>
            <a:r>
              <a:rPr lang="en-US" sz="3200" dirty="0">
                <a:solidFill>
                  <a:schemeClr val="bg1"/>
                </a:solidFill>
              </a:rPr>
              <a:t>"In the ER, before announcing a critical finding, take a moment to pause. Consider its anatomic origin, imaging pattern, clinical relevance, and potential as an artifact. A moment of skepticism and consultation is far superior to reporting an illusion as a disaster."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240F87-74FB-FBF8-7D6E-0D1357E097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9992" y="350156"/>
            <a:ext cx="3271510" cy="251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9480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BE5BF-9922-45FB-8F3F-4446D40A05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</a:t>
            </a:r>
            <a:r>
              <a:rPr lang="en-US"/>
              <a:t>You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069682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The radiologic figure of a skeleton">
            <a:extLst>
              <a:ext uri="{FF2B5EF4-FFF2-40B4-BE49-F238E27FC236}">
                <a16:creationId xmlns:a16="http://schemas.microsoft.com/office/drawing/2014/main" id="{894B9E24-95E6-F36E-8150-806939AD290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rcRect t="14264" b="830"/>
          <a:stretch>
            <a:fillRect/>
          </a:stretch>
        </p:blipFill>
        <p:spPr>
          <a:xfrm>
            <a:off x="9412" y="-197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D409AA-38F0-B76C-1A04-26851FA52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298" y="456877"/>
            <a:ext cx="9951112" cy="264169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000" b="1" dirty="0">
                <a:solidFill>
                  <a:schemeClr val="tx1"/>
                </a:solidFill>
              </a:rPr>
              <a:t> Common Artifacts in Plain Radiography (Chest and Skeletal)</a:t>
            </a:r>
            <a:br>
              <a:rPr lang="en-US" sz="5000" b="1" dirty="0">
                <a:solidFill>
                  <a:schemeClr val="tx1"/>
                </a:solidFill>
              </a:rPr>
            </a:br>
            <a:endParaRPr lang="en-US" sz="50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C359A3-D64B-87FC-CA7B-D982058F7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31747" y="5911710"/>
            <a:ext cx="840566" cy="4984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sz="2400" noProof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>
                <a:spcAft>
                  <a:spcPts val="600"/>
                </a:spcAft>
              </a:pPr>
              <a:t>3</a:t>
            </a:fld>
            <a:endParaRPr lang="en-US" sz="2400" noProof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0563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D480A-9752-7777-5215-BD07D87AE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039" y="1304458"/>
            <a:ext cx="4333118" cy="29017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8000" dirty="0"/>
              <a:t>Read it 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42CF32-C7FD-E7AF-8EEC-86C6AE103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70838" y="5273671"/>
            <a:ext cx="700854" cy="46933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>
              <a:spcAft>
                <a:spcPts val="600"/>
              </a:spcAft>
            </a:pPr>
            <a:fld id="{C263D6C4-4840-40CC-AC84-17E24B3B7BDE}" type="slidenum">
              <a:rPr lang="en-US" sz="2000" noProof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r" defTabSz="914400">
                <a:spcAft>
                  <a:spcPts val="600"/>
                </a:spcAft>
              </a:pPr>
              <a:t>4</a:t>
            </a:fld>
            <a:endParaRPr lang="en-US" sz="2000" noProof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4" descr="X-ray of a wrist with a bracelet&#10;&#10;AI-generated content may be incorrect.">
            <a:extLst>
              <a:ext uri="{FF2B5EF4-FFF2-40B4-BE49-F238E27FC236}">
                <a16:creationId xmlns:a16="http://schemas.microsoft.com/office/drawing/2014/main" id="{1CBC7A11-0029-7B3E-9B13-6F5A8CB5F6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9934" y="34330"/>
            <a:ext cx="3377695" cy="67893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DE2E2A-B61A-59C7-E4F6-83153C2406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259" y="4542087"/>
            <a:ext cx="3200677" cy="1463167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693F5C0-FE6F-E91E-EC23-43149366D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7775" y="4394662"/>
            <a:ext cx="3664527" cy="1588507"/>
          </a:xfrm>
        </p:spPr>
        <p:txBody>
          <a:bodyPr>
            <a:normAutofit/>
          </a:bodyPr>
          <a:lstStyle/>
          <a:p>
            <a:r>
              <a:rPr lang="en-US" sz="2800" dirty="0"/>
              <a:t>M,26Y,Wrist trauma</a:t>
            </a:r>
          </a:p>
        </p:txBody>
      </p:sp>
    </p:spTree>
    <p:extLst>
      <p:ext uri="{BB962C8B-B14F-4D97-AF65-F5344CB8AC3E}">
        <p14:creationId xmlns:p14="http://schemas.microsoft.com/office/powerpoint/2010/main" val="1307447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B185758-2744-D1AA-5DC3-9E6C0EE752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3969"/>
            <a:ext cx="6247356" cy="57912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9F15E3-2A8B-4E7F-CB24-FF8B0BFB5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</a:t>
            </a:fld>
            <a:endParaRPr lang="en-US" noProof="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5426BEB-CEA7-4219-03CB-91B9C52796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0" y="443969"/>
            <a:ext cx="6000750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49EFCDC-1790-0896-1E6B-1F3467F5CE50}"/>
              </a:ext>
            </a:extLst>
          </p:cNvPr>
          <p:cNvSpPr/>
          <p:nvPr/>
        </p:nvSpPr>
        <p:spPr>
          <a:xfrm>
            <a:off x="3557847" y="1368829"/>
            <a:ext cx="426720" cy="509848"/>
          </a:xfrm>
          <a:prstGeom prst="ellipse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3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46AB973-34FD-9390-BA93-781D41A2F5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9429" y="175208"/>
            <a:ext cx="5328371" cy="625116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84E5F7-55AF-625C-1322-7DFCB4A83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6</a:t>
            </a:fld>
            <a:endParaRPr lang="en-US" noProof="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457B0DE-5350-664B-E7CE-D94D563A9B71}"/>
              </a:ext>
            </a:extLst>
          </p:cNvPr>
          <p:cNvSpPr/>
          <p:nvPr/>
        </p:nvSpPr>
        <p:spPr>
          <a:xfrm>
            <a:off x="7072701" y="1583574"/>
            <a:ext cx="1845426" cy="1845426"/>
          </a:xfrm>
          <a:prstGeom prst="ellipse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0071C54-94DD-645C-8532-022C8E7686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0134" y="2178145"/>
            <a:ext cx="3609109" cy="1690044"/>
          </a:xfrm>
        </p:spPr>
        <p:txBody>
          <a:bodyPr>
            <a:normAutofit/>
          </a:bodyPr>
          <a:lstStyle/>
          <a:p>
            <a:r>
              <a:rPr lang="en-US" sz="2400" dirty="0"/>
              <a:t>F,30 ,Chronic headache</a:t>
            </a:r>
          </a:p>
        </p:txBody>
      </p:sp>
    </p:spTree>
    <p:extLst>
      <p:ext uri="{BB962C8B-B14F-4D97-AF65-F5344CB8AC3E}">
        <p14:creationId xmlns:p14="http://schemas.microsoft.com/office/powerpoint/2010/main" val="125131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065C75-272B-4BB5-BA23-D80E8654D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113744-C6FC-36E2-1645-2C6DAEEEB3AF}"/>
              </a:ext>
            </a:extLst>
          </p:cNvPr>
          <p:cNvSpPr txBox="1"/>
          <p:nvPr/>
        </p:nvSpPr>
        <p:spPr>
          <a:xfrm>
            <a:off x="1368828" y="857497"/>
            <a:ext cx="829056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External Object/Support Device Artifacts:</a:t>
            </a: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0907D2-6B77-7E48-1914-DDE63053E9D1}"/>
              </a:ext>
            </a:extLst>
          </p:cNvPr>
          <p:cNvSpPr txBox="1"/>
          <p:nvPr/>
        </p:nvSpPr>
        <p:spPr>
          <a:xfrm>
            <a:off x="166254" y="2044005"/>
            <a:ext cx="963722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Differentiation: </a:t>
            </a:r>
          </a:p>
          <a:p>
            <a:endParaRPr lang="en-US" sz="2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r>
              <a:rPr lang="en-US" sz="28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Golden Rule=&gt;Trace every line to its end. False shadows often extend beyond the body's margin or do not follow an anatomical course.</a:t>
            </a:r>
          </a:p>
        </p:txBody>
      </p:sp>
    </p:spTree>
    <p:extLst>
      <p:ext uri="{BB962C8B-B14F-4D97-AF65-F5344CB8AC3E}">
        <p14:creationId xmlns:p14="http://schemas.microsoft.com/office/powerpoint/2010/main" val="70982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hest x-ray of a person&#10;&#10;AI-generated content may be incorrect.">
            <a:extLst>
              <a:ext uri="{FF2B5EF4-FFF2-40B4-BE49-F238E27FC236}">
                <a16:creationId xmlns:a16="http://schemas.microsoft.com/office/drawing/2014/main" id="{86656D79-8F18-61AD-BF53-FD0022CD2F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100" y="19255"/>
            <a:ext cx="5161619" cy="481321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2340EB-F4C1-E185-334E-3E89C584F8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8996" y="5309487"/>
            <a:ext cx="10811424" cy="555439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2800" dirty="0"/>
              <a:t>Fever and shortness of breath. To exclude pneumonia.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58C382-8CA7-41D6-C7B3-C8A896B38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42407" y="6353088"/>
            <a:ext cx="907186" cy="4984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C263D6C4-4840-40CC-AC84-17E24B3B7BDE}" type="slidenum">
              <a:rPr lang="en-US" sz="12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pPr defTabSz="914400">
                <a:spcAft>
                  <a:spcPts val="600"/>
                </a:spcAft>
              </a:pPr>
              <a:t>8</a:t>
            </a:fld>
            <a:endParaRPr lang="en-US" sz="1200" noProof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Picture 5" descr="A chest x-ray of a person&#10;&#10;AI-generated content may be incorrect.">
            <a:extLst>
              <a:ext uri="{FF2B5EF4-FFF2-40B4-BE49-F238E27FC236}">
                <a16:creationId xmlns:a16="http://schemas.microsoft.com/office/drawing/2014/main" id="{918B52E9-B658-976B-2DF1-D3F5E0D100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6719" y="-5418"/>
            <a:ext cx="4527306" cy="4842039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0E935E7F-835B-6656-4BAD-53ADA16B9A90}"/>
              </a:ext>
            </a:extLst>
          </p:cNvPr>
          <p:cNvSpPr/>
          <p:nvPr/>
        </p:nvSpPr>
        <p:spPr>
          <a:xfrm>
            <a:off x="798022" y="2560320"/>
            <a:ext cx="504305" cy="33250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8FC644D5-2259-0A71-AF5F-EE4DF5EA0E9E}"/>
              </a:ext>
            </a:extLst>
          </p:cNvPr>
          <p:cNvSpPr/>
          <p:nvPr/>
        </p:nvSpPr>
        <p:spPr>
          <a:xfrm rot="19831355">
            <a:off x="10680354" y="3064691"/>
            <a:ext cx="504306" cy="4027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76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C0DC8-3EFB-DD8E-5924-6DDAD2697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477" y="818804"/>
            <a:ext cx="10394707" cy="1131916"/>
          </a:xfrm>
        </p:spPr>
        <p:txBody>
          <a:bodyPr/>
          <a:lstStyle/>
          <a:p>
            <a:pPr algn="l"/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Skinfold Artifact: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7242D3-1CBF-25A9-5514-21D5D1DC6F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9754" y="2028305"/>
            <a:ext cx="9060871" cy="4472248"/>
          </a:xfrm>
        </p:spPr>
        <p:txBody>
          <a:bodyPr>
            <a:normAutofit/>
          </a:bodyPr>
          <a:lstStyle/>
          <a:p>
            <a:r>
              <a:rPr lang="en-US" sz="2400" b="1" i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badi" panose="020F0502020204030204" pitchFamily="34" charset="0"/>
              </a:rPr>
              <a:t>Differentiating from a Real Pneumothorax:</a:t>
            </a:r>
          </a:p>
          <a:p>
            <a:endParaRPr lang="en-US" sz="2400" b="1" i="1" dirty="0">
              <a:solidFill>
                <a:schemeClr val="accent1">
                  <a:lumMod val="40000"/>
                  <a:lumOff val="60000"/>
                </a:schemeClr>
              </a:solidFill>
              <a:latin typeface="Abadi" panose="020F050202020403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b="1" i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badi" panose="020F0502020204030204" pitchFamily="34" charset="0"/>
              </a:rPr>
              <a:t>Visceral Pleural Line: In a real pneumothorax, you see a thin, sharp white line (visceral pleura) with NO lung markings (vessels) beyond it. This line is continuous.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400" b="1" i="1" dirty="0">
              <a:solidFill>
                <a:schemeClr val="accent1">
                  <a:lumMod val="40000"/>
                  <a:lumOff val="60000"/>
                </a:schemeClr>
              </a:solidFill>
              <a:latin typeface="Abadi" panose="020F050202020403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b="1" i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badi" panose="020F0502020204030204" pitchFamily="34" charset="0"/>
              </a:rPr>
              <a:t>Skinfold Line: A skinfold line often </a:t>
            </a:r>
            <a:r>
              <a:rPr lang="en-US" sz="2400" b="1" i="1" dirty="0">
                <a:solidFill>
                  <a:srgbClr val="FFC000"/>
                </a:solidFill>
                <a:latin typeface="Abadi" panose="020F0502020204030204" pitchFamily="34" charset="0"/>
              </a:rPr>
              <a:t>extends beyond the rib cage</a:t>
            </a:r>
            <a:r>
              <a:rPr lang="en-US" sz="2400" b="1" i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badi" panose="020F0502020204030204" pitchFamily="34" charset="0"/>
              </a:rPr>
              <a:t>, </a:t>
            </a:r>
            <a:r>
              <a:rPr lang="en-US" sz="2400" b="1" i="1" dirty="0">
                <a:solidFill>
                  <a:srgbClr val="FFC000"/>
                </a:solidFill>
                <a:latin typeface="Abadi" panose="020F0502020204030204" pitchFamily="34" charset="0"/>
              </a:rPr>
              <a:t>may fade in and out</a:t>
            </a:r>
            <a:r>
              <a:rPr lang="en-US" sz="2400" b="1" i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badi" panose="020F0502020204030204" pitchFamily="34" charset="0"/>
              </a:rPr>
              <a:t>, and </a:t>
            </a:r>
            <a:r>
              <a:rPr lang="en-US" sz="2400" b="1" i="1" dirty="0">
                <a:solidFill>
                  <a:srgbClr val="FFC000"/>
                </a:solidFill>
                <a:latin typeface="Abadi" panose="020F0502020204030204" pitchFamily="34" charset="0"/>
              </a:rPr>
              <a:t>CRITICALLY, lung vessels may be visible on both sides of the line</a:t>
            </a:r>
            <a:r>
              <a:rPr lang="en-US" sz="2400" b="1" i="1" dirty="0">
                <a:solidFill>
                  <a:schemeClr val="bg2">
                    <a:lumMod val="60000"/>
                    <a:lumOff val="40000"/>
                  </a:schemeClr>
                </a:solidFill>
                <a:latin typeface="Abadi" panose="020F0502020204030204" pitchFamily="34" charset="0"/>
              </a:rPr>
              <a:t>.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99BE82-0624-2EB2-574B-B32BDE3D1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451803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B26E0C9-B2AA-42E6-97B6-E1B7D9EAF1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757914-1161-4661-9696-421FD6935CDD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4C103400-4A22-4E35-B588-4C4D426389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127</TotalTime>
  <Words>945</Words>
  <Application>Microsoft Office PowerPoint</Application>
  <PresentationFormat>Widescreen</PresentationFormat>
  <Paragraphs>98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8" baseType="lpstr">
      <vt:lpstr>Abadi</vt:lpstr>
      <vt:lpstr>Arial</vt:lpstr>
      <vt:lpstr>Calibri</vt:lpstr>
      <vt:lpstr>Open Sans</vt:lpstr>
      <vt:lpstr>quote-cjk-patch</vt:lpstr>
      <vt:lpstr>Trade Gothic LT Pro</vt:lpstr>
      <vt:lpstr>Tw Cen MT</vt:lpstr>
      <vt:lpstr>Tw Cen MT Condensed</vt:lpstr>
      <vt:lpstr>Wingdings</vt:lpstr>
      <vt:lpstr>Wingdings 3</vt:lpstr>
      <vt:lpstr>Integral</vt:lpstr>
      <vt:lpstr>Title Here</vt:lpstr>
      <vt:lpstr>Decoding the Deception:  Common Imaging Artifacts</vt:lpstr>
      <vt:lpstr> Common Artifacts in Plain Radiography (Chest and Skeletal) </vt:lpstr>
      <vt:lpstr>Read it …</vt:lpstr>
      <vt:lpstr>PowerPoint Presentation</vt:lpstr>
      <vt:lpstr>PowerPoint Presentation</vt:lpstr>
      <vt:lpstr>PowerPoint Presentation</vt:lpstr>
      <vt:lpstr>PowerPoint Presentation</vt:lpstr>
      <vt:lpstr>Skinfold Artifact:</vt:lpstr>
      <vt:lpstr>Read it …..</vt:lpstr>
      <vt:lpstr>Read it ….</vt:lpstr>
      <vt:lpstr>PowerPoint Presentation</vt:lpstr>
      <vt:lpstr>Common Artifacts in CT Scanning (Especially Trauma CT)</vt:lpstr>
      <vt:lpstr>PowerPoint Presentation</vt:lpstr>
      <vt:lpstr>PowerPoint Presentation</vt:lpstr>
      <vt:lpstr>Motion artifact</vt:lpstr>
      <vt:lpstr>PowerPoint Presentation</vt:lpstr>
      <vt:lpstr>Metal Artifact</vt:lpstr>
      <vt:lpstr>Young man with history of recent trauma…</vt:lpstr>
      <vt:lpstr>PowerPoint Presentation</vt:lpstr>
      <vt:lpstr>Beam Hardening Artifact:</vt:lpstr>
      <vt:lpstr>PowerPoint Presentation</vt:lpstr>
      <vt:lpstr>PowerPoint Presentation</vt:lpstr>
      <vt:lpstr>Partial Volume Averaging Artifact:</vt:lpstr>
      <vt:lpstr>PowerPoint Presentation</vt:lpstr>
      <vt:lpstr>PowerPoint Presentation</vt:lpstr>
      <vt:lpstr>Thank You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sina abdkarimi</dc:creator>
  <cp:lastModifiedBy>sina abdkarimi</cp:lastModifiedBy>
  <cp:revision>3</cp:revision>
  <dcterms:created xsi:type="dcterms:W3CDTF">2025-12-02T18:01:48Z</dcterms:created>
  <dcterms:modified xsi:type="dcterms:W3CDTF">2025-12-07T04:10:36Z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