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55" r:id="rId3"/>
    <p:sldId id="356" r:id="rId4"/>
    <p:sldId id="257" r:id="rId5"/>
    <p:sldId id="259" r:id="rId6"/>
    <p:sldId id="260" r:id="rId7"/>
    <p:sldId id="263" r:id="rId8"/>
    <p:sldId id="264" r:id="rId9"/>
    <p:sldId id="265" r:id="rId10"/>
    <p:sldId id="269" r:id="rId11"/>
    <p:sldId id="270" r:id="rId12"/>
    <p:sldId id="271" r:id="rId13"/>
    <p:sldId id="272" r:id="rId14"/>
    <p:sldId id="275" r:id="rId15"/>
    <p:sldId id="276" r:id="rId16"/>
    <p:sldId id="277" r:id="rId17"/>
    <p:sldId id="278" r:id="rId18"/>
    <p:sldId id="279" r:id="rId19"/>
    <p:sldId id="281" r:id="rId20"/>
    <p:sldId id="282" r:id="rId21"/>
    <p:sldId id="283" r:id="rId22"/>
    <p:sldId id="284" r:id="rId23"/>
    <p:sldId id="285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303" r:id="rId32"/>
    <p:sldId id="316" r:id="rId33"/>
    <p:sldId id="317" r:id="rId34"/>
    <p:sldId id="333" r:id="rId35"/>
    <p:sldId id="354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660"/>
  </p:normalViewPr>
  <p:slideViewPr>
    <p:cSldViewPr snapToGrid="0" snapToObjects="1">
      <p:cViewPr>
        <p:scale>
          <a:sx n="72" d="100"/>
          <a:sy n="72" d="100"/>
        </p:scale>
        <p:origin x="-13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39484"/>
          </a:xfrm>
        </p:spPr>
        <p:txBody>
          <a:bodyPr/>
          <a:lstStyle/>
          <a:p>
            <a:r>
              <a:rPr lang="en-US" b="1" dirty="0" smtClean="0"/>
              <a:t>Chest x ray </a:t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common findings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Dr. </a:t>
            </a:r>
            <a:r>
              <a:rPr lang="en-US" sz="3200" dirty="0" err="1" smtClean="0"/>
              <a:t>Mojtaba</a:t>
            </a:r>
            <a:r>
              <a:rPr lang="en-US" sz="3200" dirty="0" smtClean="0"/>
              <a:t> Akbari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s://prod-images-static.radiopaedia.org/images/2089213/f12063879a29e672f675977fabdc89_big_gallery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306" y="0"/>
            <a:ext cx="6234677" cy="664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43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problem?</a:t>
            </a:r>
            <a:endParaRPr lang="en-US" dirty="0"/>
          </a:p>
        </p:txBody>
      </p:sp>
      <p:pic>
        <p:nvPicPr>
          <p:cNvPr id="2050" name="Picture 2" descr="https://prod-images-static.radiopaedia.org/images/52282453/937608e6680e9b9bb28cf6812f166b_big_gallery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566" y="1417638"/>
            <a:ext cx="5226601" cy="525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95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pic>
        <p:nvPicPr>
          <p:cNvPr id="3" name="Picture 2" descr="temp_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8</Words>
  <Application>Microsoft Office PowerPoint</Application>
  <PresentationFormat>On-screen Show (4:3)</PresentationFormat>
  <Paragraphs>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Chest x ray   common findings  Dr. Mojtaba Akbari</vt:lpstr>
      <vt:lpstr>PowerPoint Presentation</vt:lpstr>
      <vt:lpstr>What is the problem?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Mojtaba</dc:creator>
  <dc:description>generated using python-pptx</dc:description>
  <cp:lastModifiedBy>Mojtaba</cp:lastModifiedBy>
  <cp:revision>5</cp:revision>
  <dcterms:created xsi:type="dcterms:W3CDTF">2013-01-27T09:14:16Z</dcterms:created>
  <dcterms:modified xsi:type="dcterms:W3CDTF">2025-11-30T18:28:40Z</dcterms:modified>
</cp:coreProperties>
</file>