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60" r:id="rId5"/>
    <p:sldId id="259" r:id="rId6"/>
    <p:sldId id="258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54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970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20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3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2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727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86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653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4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693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56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B5003-2E19-4B79-AB0B-738FD668FA48}" type="datetimeFigureOut">
              <a:rPr lang="en-US" smtClean="0"/>
              <a:t>5/1/2025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556E5-991B-4A5B-BA3A-734A26043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098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Recognizing Pneumonia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Mojtaba</a:t>
            </a:r>
            <a:r>
              <a:rPr lang="en-US" dirty="0" smtClean="0"/>
              <a:t> Akbari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71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of pneumonia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29487"/>
            <a:ext cx="6670098" cy="529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31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of pneumonia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173" y="1297132"/>
            <a:ext cx="6486627" cy="4722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02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of pneumonia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335314"/>
            <a:ext cx="6324600" cy="476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624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Aspiration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76400"/>
            <a:ext cx="7305485" cy="419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89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Localization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16" y="1600200"/>
            <a:ext cx="7585784" cy="487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928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Localization</a:t>
            </a:r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224" y="1600200"/>
            <a:ext cx="548355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57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spine sign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95400"/>
            <a:ext cx="7086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977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Resolving pneumonia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2" y="1672431"/>
            <a:ext cx="7038975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158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7200"/>
            <a:ext cx="5510848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576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Pneumonia </a:t>
            </a:r>
            <a:r>
              <a:rPr lang="en-US" dirty="0" smtClean="0"/>
              <a:t>defined </a:t>
            </a:r>
            <a:r>
              <a:rPr lang="en-US" dirty="0"/>
              <a:t>as consolidation of the lung produced by inﬂammatory exudate, usually as a result of </a:t>
            </a:r>
            <a:r>
              <a:rPr lang="en-US" dirty="0" smtClean="0"/>
              <a:t>an infectious </a:t>
            </a:r>
            <a:r>
              <a:rPr lang="en-US" dirty="0"/>
              <a:t>agent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/>
              <a:t>airspace disease( </a:t>
            </a:r>
            <a:r>
              <a:rPr lang="en-US" dirty="0"/>
              <a:t>either lobar </a:t>
            </a:r>
            <a:r>
              <a:rPr lang="en-US" dirty="0" smtClean="0"/>
              <a:t>or segmental),  interstitial </a:t>
            </a:r>
            <a:r>
              <a:rPr lang="en-US" dirty="0"/>
              <a:t>disease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/>
              <a:t>tracheobronchial </a:t>
            </a:r>
            <a:r>
              <a:rPr lang="en-US" dirty="0" smtClean="0"/>
              <a:t>tree, bloodstream, direct </a:t>
            </a:r>
            <a:r>
              <a:rPr lang="en-US" dirty="0"/>
              <a:t>extension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38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2" y="685800"/>
            <a:ext cx="7579208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91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Pneumonia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170348"/>
            <a:ext cx="5257800" cy="5535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05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837" y="0"/>
            <a:ext cx="57833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304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90687"/>
            <a:ext cx="7543799" cy="641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29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of pneumonia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57364"/>
            <a:ext cx="6019799" cy="4991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378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of pneumonia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15056"/>
            <a:ext cx="6324600" cy="5261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534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58</Words>
  <Application>Microsoft Office PowerPoint</Application>
  <PresentationFormat>On-screen Show (4:3)</PresentationFormat>
  <Paragraphs>18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Recognizing Pneumonia  </vt:lpstr>
      <vt:lpstr>PowerPoint Presentation</vt:lpstr>
      <vt:lpstr>PowerPoint Presentation</vt:lpstr>
      <vt:lpstr>PowerPoint Presentation</vt:lpstr>
      <vt:lpstr>Pneumonia</vt:lpstr>
      <vt:lpstr>PowerPoint Presentation</vt:lpstr>
      <vt:lpstr>PowerPoint Presentation</vt:lpstr>
      <vt:lpstr>Patterns of pneumonia</vt:lpstr>
      <vt:lpstr>Patterns of pneumonia</vt:lpstr>
      <vt:lpstr>Patterns of pneumonia</vt:lpstr>
      <vt:lpstr>Patterns of pneumonia</vt:lpstr>
      <vt:lpstr>Patterns of pneumonia</vt:lpstr>
      <vt:lpstr>Aspiration</vt:lpstr>
      <vt:lpstr>Localization</vt:lpstr>
      <vt:lpstr>Localization</vt:lpstr>
      <vt:lpstr>The spine sign</vt:lpstr>
      <vt:lpstr>Resolving pneumonia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Recognizing Pneumonia</dc:title>
  <dc:creator>Mojtaba</dc:creator>
  <cp:lastModifiedBy>Mojtaba</cp:lastModifiedBy>
  <cp:revision>9</cp:revision>
  <dcterms:created xsi:type="dcterms:W3CDTF">2025-05-01T05:08:40Z</dcterms:created>
  <dcterms:modified xsi:type="dcterms:W3CDTF">2025-05-01T07:34:20Z</dcterms:modified>
</cp:coreProperties>
</file>